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2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3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2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3" r:id="rId3"/>
    <p:sldMasterId id="2147483685" r:id="rId4"/>
    <p:sldMasterId id="2147483710" r:id="rId5"/>
    <p:sldMasterId id="2147483723" r:id="rId6"/>
    <p:sldMasterId id="2147483748" r:id="rId7"/>
    <p:sldMasterId id="2147483761" r:id="rId8"/>
    <p:sldMasterId id="2147483770" r:id="rId9"/>
    <p:sldMasterId id="2147483775" r:id="rId10"/>
    <p:sldMasterId id="2147483798" r:id="rId11"/>
    <p:sldMasterId id="2147483803" r:id="rId12"/>
    <p:sldMasterId id="2147483829" r:id="rId13"/>
    <p:sldMasterId id="2147483844" r:id="rId14"/>
    <p:sldMasterId id="2147483849" r:id="rId15"/>
    <p:sldMasterId id="2147483854" r:id="rId16"/>
    <p:sldMasterId id="2147483859" r:id="rId17"/>
    <p:sldMasterId id="2147483864" r:id="rId18"/>
    <p:sldMasterId id="2147483869" r:id="rId19"/>
    <p:sldMasterId id="2147483874" r:id="rId20"/>
    <p:sldMasterId id="2147483883" r:id="rId21"/>
    <p:sldMasterId id="2147483896" r:id="rId22"/>
    <p:sldMasterId id="2147483909" r:id="rId23"/>
    <p:sldMasterId id="2147483938" r:id="rId24"/>
    <p:sldMasterId id="2147483953" r:id="rId25"/>
    <p:sldMasterId id="2147483958" r:id="rId26"/>
    <p:sldMasterId id="2147483963" r:id="rId27"/>
    <p:sldMasterId id="2147483987" r:id="rId28"/>
    <p:sldMasterId id="2147484000" r:id="rId29"/>
  </p:sldMasterIdLst>
  <p:notesMasterIdLst>
    <p:notesMasterId r:id="rId32"/>
  </p:notesMasterIdLst>
  <p:handoutMasterIdLst>
    <p:handoutMasterId r:id="rId33"/>
  </p:handoutMasterIdLst>
  <p:sldIdLst>
    <p:sldId id="4322" r:id="rId30"/>
    <p:sldId id="4326" r:id="rId31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2">
          <p15:clr>
            <a:srgbClr val="A4A3A4"/>
          </p15:clr>
        </p15:guide>
        <p15:guide id="2" orient="horz" pos="4315">
          <p15:clr>
            <a:srgbClr val="A4A3A4"/>
          </p15:clr>
        </p15:guide>
        <p15:guide id="3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86" y="-590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  <a:pPr/>
              <a:t>2021-3-31</a:t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59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  <a:pPr/>
              <a:t>2021-3-31</a:t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96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35377"/>
      </p:ext>
    </p:extLst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29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46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19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147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399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0674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804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10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4662"/>
      </p:ext>
    </p:extLst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388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054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/>
                <a:ea typeface="宋体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/>
              <a:ea typeface="宋体"/>
              <a:cs typeface="Noto Sans CJK Black"/>
            </a:endParaRPr>
          </a:p>
        </p:txBody>
      </p:sp>
    </p:spTree>
    <p:extLst>
      <p:ext uri="{BB962C8B-B14F-4D97-AF65-F5344CB8AC3E}">
        <p14:creationId xmlns:p14="http://schemas.microsoft.com/office/powerpoint/2010/main" val="40929986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38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913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  <a:pPr/>
              <a:t>‹#›</a:t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7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25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077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5105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288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91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algn="r"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algn="r"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  <a:pPr defTabSz="913130"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  <a:pPr/>
              <a:t>‹#›</a:t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/>
                <a:ea typeface="宋体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/>
              <a:ea typeface="宋体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566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962289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所优秀青年博士人才介绍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ts val="38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优秀青年博士人才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16294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7AFDE48-7A91-4D41-8AF6-B58EC97944F8}"/>
              </a:ext>
            </a:extLst>
          </p:cNvPr>
          <p:cNvSpPr/>
          <p:nvPr/>
        </p:nvSpPr>
        <p:spPr>
          <a:xfrm>
            <a:off x="562894" y="849704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/>
                <a:ea typeface="微软雅黑"/>
                <a:cs typeface="Arial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/>
              <a:ea typeface="微软雅黑"/>
              <a:cs typeface="Arial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选拔和培养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优秀青年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科技人才，加强研究所人才队伍建设，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加大对优秀青年博士人才的支持力度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年龄不超过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</a:rPr>
              <a:t>（应届毕业生、博士后、博士职工、所外博士等）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7AFDE48-7A91-4D41-8AF6-B58EC97944F8}"/>
              </a:ext>
            </a:extLst>
          </p:cNvPr>
          <p:cNvSpPr/>
          <p:nvPr/>
        </p:nvSpPr>
        <p:spPr>
          <a:xfrm>
            <a:off x="574614" y="3041916"/>
            <a:ext cx="10919859" cy="1066959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/>
                <a:ea typeface="微软雅黑"/>
                <a:cs typeface="Arial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/>
              <a:ea typeface="微软雅黑"/>
              <a:cs typeface="Arial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latin typeface="微软雅黑"/>
                <a:ea typeface="微软雅黑"/>
                <a:cs typeface="Arial" pitchFamily="34" charset="0"/>
              </a:rPr>
              <a:t>本人申请、专家推荐、部门同意、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/>
                <a:ea typeface="微软雅黑"/>
                <a:cs typeface="Arial" pitchFamily="34" charset="0"/>
              </a:rPr>
              <a:t>学委会评审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微软雅黑"/>
              <a:ea typeface="微软雅黑"/>
              <a:cs typeface="Arial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7AFDE48-7A91-4D41-8AF6-B58EC97944F8}"/>
              </a:ext>
            </a:extLst>
          </p:cNvPr>
          <p:cNvSpPr/>
          <p:nvPr/>
        </p:nvSpPr>
        <p:spPr>
          <a:xfrm>
            <a:off x="586335" y="4457401"/>
            <a:ext cx="10919859" cy="1554272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/>
                <a:ea typeface="微软雅黑"/>
                <a:cs typeface="Arial" pitchFamily="34" charset="0"/>
              </a:rPr>
              <a:t>支持方式：</a:t>
            </a: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</a:rPr>
              <a:t>聘为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/>
                <a:ea typeface="微软雅黑"/>
                <a:cs typeface="Arial" pitchFamily="34" charset="0"/>
              </a:rPr>
              <a:t>副研究员</a:t>
            </a:r>
            <a:endParaRPr lang="en-US" altLang="zh-CN" sz="2800" b="1" dirty="0" smtClean="0">
              <a:solidFill>
                <a:srgbClr val="000000"/>
              </a:solidFill>
              <a:latin typeface="微软雅黑"/>
              <a:ea typeface="微软雅黑"/>
              <a:cs typeface="Arial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/>
                <a:ea typeface="微软雅黑"/>
                <a:cs typeface="Arial" pitchFamily="34" charset="0"/>
              </a:rPr>
              <a:t>100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/>
                <a:ea typeface="微软雅黑"/>
                <a:cs typeface="Arial" pitchFamily="34" charset="0"/>
              </a:rPr>
              <a:t>万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</a:rPr>
              <a:t>科研经费和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/>
                <a:ea typeface="微软雅黑"/>
                <a:cs typeface="Arial" pitchFamily="34" charset="0"/>
              </a:rPr>
              <a:t>50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/>
                <a:ea typeface="微软雅黑"/>
                <a:cs typeface="Arial" pitchFamily="34" charset="0"/>
              </a:rPr>
              <a:t>万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</a:rPr>
              <a:t>安家补贴</a:t>
            </a:r>
          </a:p>
        </p:txBody>
      </p:sp>
    </p:spTree>
    <p:extLst>
      <p:ext uri="{BB962C8B-B14F-4D97-AF65-F5344CB8AC3E}">
        <p14:creationId xmlns:p14="http://schemas.microsoft.com/office/powerpoint/2010/main" val="25713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96</Words>
  <Application>Microsoft Office PowerPoint</Application>
  <PresentationFormat>自定义</PresentationFormat>
  <Paragraphs>13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29</vt:i4>
      </vt:variant>
      <vt:variant>
        <vt:lpstr>幻灯片标题</vt:lpstr>
      </vt:variant>
      <vt:variant>
        <vt:i4>2</vt:i4>
      </vt:variant>
    </vt:vector>
  </HeadingPairs>
  <TitlesOfParts>
    <vt:vector size="31" baseType="lpstr"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RSC</cp:lastModifiedBy>
  <cp:revision>188</cp:revision>
  <dcterms:created xsi:type="dcterms:W3CDTF">2013-01-09T22:27:00Z</dcterms:created>
  <dcterms:modified xsi:type="dcterms:W3CDTF">2021-03-31T12:48:44Z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