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2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3" r:id="rId3"/>
    <p:sldMasterId id="2147483685" r:id="rId4"/>
    <p:sldMasterId id="2147483710" r:id="rId5"/>
    <p:sldMasterId id="2147483723" r:id="rId6"/>
    <p:sldMasterId id="2147483748" r:id="rId7"/>
    <p:sldMasterId id="2147483761" r:id="rId8"/>
    <p:sldMasterId id="2147483770" r:id="rId9"/>
    <p:sldMasterId id="2147483775" r:id="rId10"/>
    <p:sldMasterId id="2147483798" r:id="rId11"/>
    <p:sldMasterId id="2147483803" r:id="rId12"/>
    <p:sldMasterId id="2147483829" r:id="rId13"/>
    <p:sldMasterId id="2147483844" r:id="rId14"/>
    <p:sldMasterId id="2147483849" r:id="rId15"/>
    <p:sldMasterId id="2147483854" r:id="rId16"/>
    <p:sldMasterId id="2147483859" r:id="rId17"/>
    <p:sldMasterId id="2147483864" r:id="rId18"/>
    <p:sldMasterId id="2147483869" r:id="rId19"/>
    <p:sldMasterId id="2147483874" r:id="rId20"/>
    <p:sldMasterId id="2147483883" r:id="rId21"/>
    <p:sldMasterId id="2147483896" r:id="rId22"/>
    <p:sldMasterId id="2147483909" r:id="rId23"/>
    <p:sldMasterId id="2147483938" r:id="rId24"/>
    <p:sldMasterId id="2147483953" r:id="rId25"/>
    <p:sldMasterId id="2147483958" r:id="rId26"/>
    <p:sldMasterId id="2147483963" r:id="rId27"/>
    <p:sldMasterId id="2147483987" r:id="rId28"/>
    <p:sldMasterId id="2147484000" r:id="rId29"/>
  </p:sldMasterIdLst>
  <p:notesMasterIdLst>
    <p:notesMasterId r:id="rId32"/>
  </p:notesMasterIdLst>
  <p:handoutMasterIdLst>
    <p:handoutMasterId r:id="rId33"/>
  </p:handoutMasterIdLst>
  <p:sldIdLst>
    <p:sldId id="4322" r:id="rId30"/>
    <p:sldId id="4326" r:id="rId31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2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59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5377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29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46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19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4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99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067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04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10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4662"/>
      </p:ext>
    </p:extLst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388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054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</p:spTree>
    <p:extLst>
      <p:ext uri="{BB962C8B-B14F-4D97-AF65-F5344CB8AC3E}">
        <p14:creationId xmlns:p14="http://schemas.microsoft.com/office/powerpoint/2010/main" val="4092998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38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913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7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2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077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10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288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91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  <a:pPr defTabSz="913130"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56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所国际英才计划介绍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国际英才计划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549921" y="60222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7AFDE48-7A91-4D41-8AF6-B58EC97944F8}"/>
              </a:ext>
            </a:extLst>
          </p:cNvPr>
          <p:cNvSpPr/>
          <p:nvPr/>
        </p:nvSpPr>
        <p:spPr>
          <a:xfrm>
            <a:off x="897009" y="70902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  <a:cs typeface="Arial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成才项目：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“优秀青年博士人才”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入选者（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3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年内）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岁以下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</a:t>
            </a:r>
            <a:r>
              <a:rPr lang="zh-CN" altLang="zh-CN" sz="2800" b="1" dirty="0" smtClean="0">
                <a:latin typeface="+mj-cs"/>
                <a:ea typeface="微软雅黑" panose="020B0503020204020204" pitchFamily="34" charset="-122"/>
              </a:rPr>
              <a:t>应届</a:t>
            </a:r>
            <a:r>
              <a:rPr lang="zh-CN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博士毕业生或出站博士后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助才项目：获得国家、院公派项目资助的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在编职工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7AFDE48-7A91-4D41-8AF6-B58EC97944F8}"/>
              </a:ext>
            </a:extLst>
          </p:cNvPr>
          <p:cNvSpPr/>
          <p:nvPr/>
        </p:nvSpPr>
        <p:spPr>
          <a:xfrm>
            <a:off x="891148" y="2619880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  <a:cs typeface="Arial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成才项目：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本人申请，研究组同意，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所务会议研究决定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育才项目：本人申请，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</a:rPr>
              <a:t>学委会评审</a:t>
            </a:r>
            <a:r>
              <a:rPr lang="zh-CN" altLang="en-US" sz="2800" b="1" dirty="0" smtClean="0">
                <a:latin typeface="微软雅黑"/>
                <a:ea typeface="微软雅黑"/>
                <a:cs typeface="Arial" pitchFamily="34" charset="0"/>
              </a:rPr>
              <a:t>。</a:t>
            </a:r>
            <a:endParaRPr lang="en-US" altLang="zh-CN" sz="2800" b="1" dirty="0" smtClean="0"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助才项目：按国家、院公派项目遴选程序进行。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7AFDE48-7A91-4D41-8AF6-B58EC97944F8}"/>
              </a:ext>
            </a:extLst>
          </p:cNvPr>
          <p:cNvSpPr/>
          <p:nvPr/>
        </p:nvSpPr>
        <p:spPr>
          <a:xfrm>
            <a:off x="885286" y="4517470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  <a:cs typeface="Arial" pitchFamily="34" charset="0"/>
              </a:rPr>
              <a:t>支持方式：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成才项目：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40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年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助才项目：研究所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发放基本工资、岗位津贴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1-2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年</a:t>
            </a:r>
            <a:endParaRPr lang="zh-CN" altLang="en-US" sz="2800" b="1" dirty="0" smtClean="0">
              <a:latin typeface="+mj-cs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3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149</Words>
  <Application>Microsoft Office PowerPoint</Application>
  <PresentationFormat>自定义</PresentationFormat>
  <Paragraphs>17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31" baseType="lpstr"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RSC</cp:lastModifiedBy>
  <cp:revision>193</cp:revision>
  <dcterms:created xsi:type="dcterms:W3CDTF">2013-01-09T22:27:00Z</dcterms:created>
  <dcterms:modified xsi:type="dcterms:W3CDTF">2021-03-31T12:51:21Z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