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9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0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1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2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3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5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6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7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8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9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20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21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22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23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24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25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26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27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28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29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1" r:id="rId2"/>
    <p:sldMasterId id="2147483673" r:id="rId3"/>
    <p:sldMasterId id="2147483685" r:id="rId4"/>
    <p:sldMasterId id="2147483710" r:id="rId5"/>
    <p:sldMasterId id="2147483723" r:id="rId6"/>
    <p:sldMasterId id="2147483748" r:id="rId7"/>
    <p:sldMasterId id="2147483761" r:id="rId8"/>
    <p:sldMasterId id="2147483770" r:id="rId9"/>
    <p:sldMasterId id="2147483775" r:id="rId10"/>
    <p:sldMasterId id="2147483798" r:id="rId11"/>
    <p:sldMasterId id="2147483803" r:id="rId12"/>
    <p:sldMasterId id="2147483829" r:id="rId13"/>
    <p:sldMasterId id="2147483844" r:id="rId14"/>
    <p:sldMasterId id="2147483849" r:id="rId15"/>
    <p:sldMasterId id="2147483854" r:id="rId16"/>
    <p:sldMasterId id="2147483859" r:id="rId17"/>
    <p:sldMasterId id="2147483864" r:id="rId18"/>
    <p:sldMasterId id="2147483869" r:id="rId19"/>
    <p:sldMasterId id="2147483874" r:id="rId20"/>
    <p:sldMasterId id="2147483883" r:id="rId21"/>
    <p:sldMasterId id="2147483896" r:id="rId22"/>
    <p:sldMasterId id="2147483909" r:id="rId23"/>
    <p:sldMasterId id="2147483938" r:id="rId24"/>
    <p:sldMasterId id="2147483953" r:id="rId25"/>
    <p:sldMasterId id="2147483958" r:id="rId26"/>
    <p:sldMasterId id="2147483963" r:id="rId27"/>
    <p:sldMasterId id="2147483987" r:id="rId28"/>
    <p:sldMasterId id="2147484000" r:id="rId29"/>
  </p:sldMasterIdLst>
  <p:notesMasterIdLst>
    <p:notesMasterId r:id="rId32"/>
  </p:notesMasterIdLst>
  <p:handoutMasterIdLst>
    <p:handoutMasterId r:id="rId33"/>
  </p:handoutMasterIdLst>
  <p:sldIdLst>
    <p:sldId id="4322" r:id="rId30"/>
    <p:sldId id="4327" r:id="rId31"/>
  </p:sldIdLst>
  <p:sldSz cx="12192000" cy="6858000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292">
          <p15:clr>
            <a:srgbClr val="A4A3A4"/>
          </p15:clr>
        </p15:guide>
        <p15:guide id="2" orient="horz" pos="4315">
          <p15:clr>
            <a:srgbClr val="A4A3A4"/>
          </p15:clr>
        </p15:guide>
        <p15:guide id="3" pos="3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666FF"/>
    <a:srgbClr val="FF9900"/>
    <a:srgbClr val="0000FF"/>
    <a:srgbClr val="99CCFF"/>
    <a:srgbClr val="4FA331"/>
    <a:srgbClr val="DC3D2A"/>
    <a:srgbClr val="8F4695"/>
    <a:srgbClr val="309EBA"/>
    <a:srgbClr val="DCC1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浅色样式 2 - 强调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92" autoAdjust="0"/>
    <p:restoredTop sz="89803" autoAdjust="0"/>
  </p:normalViewPr>
  <p:slideViewPr>
    <p:cSldViewPr snapToGrid="0">
      <p:cViewPr>
        <p:scale>
          <a:sx n="54" d="100"/>
          <a:sy n="54" d="100"/>
        </p:scale>
        <p:origin x="-1877" y="-590"/>
      </p:cViewPr>
      <p:guideLst>
        <p:guide orient="horz" pos="4292"/>
        <p:guide orient="horz" pos="431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1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98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599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FE382C5F-976A-40DF-8256-970751C86E48}" type="datetimeFigureOut">
              <a:rPr lang="zh-CN" altLang="en-US"/>
              <a:pPr/>
              <a:t>2021-3-31</a:t>
            </a:fld>
            <a:endParaRPr lang="zh-CN" altLang="en-US"/>
          </a:p>
        </p:txBody>
      </p:sp>
      <p:sp>
        <p:nvSpPr>
          <p:cNvPr id="1049600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601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A64A40CE-6B8D-41EF-80B9-26E966FEDB7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6595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9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593" name="日期占位符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3851328F-E0FD-48BC-8D0E-CC77814D10E6}" type="datetimeFigureOut">
              <a:rPr lang="zh-CN" altLang="en-US"/>
              <a:pPr/>
              <a:t>2021-3-31</a:t>
            </a:fld>
            <a:endParaRPr lang="zh-CN" altLang="en-US"/>
          </a:p>
        </p:txBody>
      </p:sp>
      <p:sp>
        <p:nvSpPr>
          <p:cNvPr id="104959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104959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04959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59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D8CC9332-E851-41FB-8053-315BA7566FB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70960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5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5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6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7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7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7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8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8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8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8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9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9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0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0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0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3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3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3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4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4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4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4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5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5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5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5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6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6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808080">
                    <a:lumMod val="75000"/>
                  </a:srgbClr>
                </a:solidFill>
              </a:rPr>
              <a:pPr/>
              <a:t>‹#›</a:t>
            </a:fld>
            <a:endParaRPr lang="en-US" altLang="zh-CN" dirty="0">
              <a:solidFill>
                <a:srgbClr val="808080">
                  <a:lumMod val="75000"/>
                </a:srgbClr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 userDrawn="1"/>
        </p:nvSpPr>
        <p:spPr bwMode="auto">
          <a:xfrm>
            <a:off x="0" y="1"/>
            <a:ext cx="12192000" cy="798513"/>
          </a:xfrm>
          <a:prstGeom prst="rect">
            <a:avLst/>
          </a:prstGeom>
          <a:solidFill>
            <a:srgbClr val="0A4F94">
              <a:alpha val="87842"/>
            </a:srgbClr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hangingPunct="1">
              <a:defRPr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None/>
              <a:defRPr smtClean="0">
                <a:latin typeface="Calibri" panose="020F0502020204030204" charset="0"/>
              </a:defRPr>
            </a:lvl1pPr>
          </a:lstStyle>
          <a:p>
            <a:pPr>
              <a:defRPr/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5" name="灯片编号占位符 3"/>
          <p:cNvSpPr txBox="1"/>
          <p:nvPr userDrawn="1"/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2A4596E2-CD65-48BF-87D1-8BC17B8150AB}" type="slidenum">
              <a:rPr lang="zh-CN" altLang="en-US" smtClean="0">
                <a:solidFill>
                  <a:srgbClr val="808080">
                    <a:lumMod val="75000"/>
                  </a:srgbClr>
                </a:solidFill>
              </a:rPr>
              <a:pPr/>
              <a:t>‹#›</a:t>
            </a:fld>
            <a:endParaRPr lang="en-US" altLang="zh-CN" dirty="0">
              <a:solidFill>
                <a:srgbClr val="808080">
                  <a:lumMod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A4596E2-CD65-48BF-87D1-8BC17B8150A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62" name="标题 1"/>
          <p:cNvSpPr>
            <a:spLocks noGrp="1"/>
          </p:cNvSpPr>
          <p:nvPr>
            <p:ph type="ctrTitle"/>
          </p:nvPr>
        </p:nvSpPr>
        <p:spPr>
          <a:xfrm>
            <a:off x="914241" y="2130430"/>
            <a:ext cx="10363518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363" name="副标题 2"/>
          <p:cNvSpPr>
            <a:spLocks noGrp="1"/>
          </p:cNvSpPr>
          <p:nvPr>
            <p:ph type="subTitle" idx="1"/>
          </p:nvPr>
        </p:nvSpPr>
        <p:spPr>
          <a:xfrm>
            <a:off x="1828484" y="3886200"/>
            <a:ext cx="853503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936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6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6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39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39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9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9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8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39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39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9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9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2A4596E2-CD65-48BF-87D1-8BC17B8150A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11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12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1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1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1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0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03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04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0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06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0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0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0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5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35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6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6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43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4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10495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4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05900" y="6356376"/>
            <a:ext cx="2743200" cy="365125"/>
          </a:xfrm>
        </p:spPr>
        <p:txBody>
          <a:bodyPr/>
          <a:lstStyle/>
          <a:p>
            <a:fld id="{C7C003A6-8C0E-4042-9988-EE921E05E5E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635377"/>
      </p:ext>
    </p:extLst>
  </p:cSld>
  <p:clrMapOvr>
    <a:masterClrMapping/>
  </p:clrMapOvr>
  <p:hf hdr="0" ftr="0" dt="0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60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6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3/31/2021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6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6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15425" y="6356376"/>
            <a:ext cx="2743200" cy="365125"/>
          </a:xfrm>
        </p:spPr>
        <p:txBody>
          <a:bodyPr/>
          <a:lstStyle/>
          <a:p>
            <a:fld id="{842AE7D4-9A35-4FD0-9050-81087E043D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299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54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5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49" y="458948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955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5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15425" y="6356376"/>
            <a:ext cx="2743200" cy="365125"/>
          </a:xfrm>
        </p:spPr>
        <p:txBody>
          <a:bodyPr/>
          <a:lstStyle/>
          <a:p>
            <a:fld id="{C41E9C26-C7B2-4AAE-A431-9EF6E57A90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04638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4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5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5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5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5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39225" y="6356376"/>
            <a:ext cx="2743200" cy="365125"/>
          </a:xfrm>
        </p:spPr>
        <p:txBody>
          <a:bodyPr/>
          <a:lstStyle/>
          <a:p>
            <a:fld id="{87B2038A-B370-47A4-8B3F-5F62BD7B104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62195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64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6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956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67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9568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6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048751" y="6356375"/>
            <a:ext cx="2743200" cy="365125"/>
          </a:xfrm>
        </p:spPr>
        <p:txBody>
          <a:bodyPr/>
          <a:lstStyle/>
          <a:p>
            <a:fld id="{7BFDF536-B860-4D2E-988E-A85E7007C6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91478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7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7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48751" y="6356376"/>
            <a:ext cx="2743200" cy="365125"/>
          </a:xfrm>
        </p:spPr>
        <p:txBody>
          <a:bodyPr/>
          <a:lstStyle/>
          <a:p>
            <a:fld id="{C362874F-CA3C-45E2-BED9-2EAF5F88442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63999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/>
              <a:pPr/>
              <a:t>‹#›</a:t>
            </a:fld>
            <a:endParaRPr lang="en-US" altLang="zh-CN" dirty="0"/>
          </a:p>
        </p:txBody>
      </p:sp>
      <p:grpSp>
        <p:nvGrpSpPr>
          <p:cNvPr id="10" name="组合 9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11" name="矩形 10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71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99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00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01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86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8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8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958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9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9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60674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3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38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04953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954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4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88041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82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85100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76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77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7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8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03A6-8C0E-4042-9988-EE921E05E5E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24662"/>
      </p:ext>
    </p:extLst>
  </p:cSld>
  <p:clrMapOvr>
    <a:masterClrMapping/>
  </p:clrMapOvr>
  <p:hf hdr="0" ftr="0" dt="0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83887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80544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/>
                <a:ea typeface="宋体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/>
              <a:ea typeface="宋体"/>
              <a:cs typeface="Noto Sans CJK Black"/>
            </a:endParaRPr>
          </a:p>
        </p:txBody>
      </p:sp>
    </p:spTree>
    <p:extLst>
      <p:ext uri="{BB962C8B-B14F-4D97-AF65-F5344CB8AC3E}">
        <p14:creationId xmlns:p14="http://schemas.microsoft.com/office/powerpoint/2010/main" val="409299865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05387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99136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839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/>
              <a:pPr/>
              <a:t>‹#›</a:t>
            </a:fld>
            <a:endParaRPr lang="en-US" altLang="zh-CN" dirty="0"/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72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373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37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37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7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7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6373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325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20770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5105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92881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79916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78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379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380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38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8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8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2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1049471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49472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9473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8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385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38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8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8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67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274642"/>
            <a:ext cx="2742724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368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274642"/>
            <a:ext cx="8027123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36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7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7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85" name="标题 1"/>
          <p:cNvSpPr>
            <a:spLocks noGrp="1"/>
          </p:cNvSpPr>
          <p:nvPr>
            <p:ph type="ctrTitle"/>
          </p:nvPr>
        </p:nvSpPr>
        <p:spPr>
          <a:xfrm>
            <a:off x="914400" y="213043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86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948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48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48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A2C3-53D3-41B4-A04D-3F679DCC11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9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9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49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49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34FF-6EE5-43A6-8C31-1B4C095D21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17" name="标题 1"/>
          <p:cNvSpPr>
            <a:spLocks noGrp="1"/>
          </p:cNvSpPr>
          <p:nvPr>
            <p:ph type="title"/>
          </p:nvPr>
        </p:nvSpPr>
        <p:spPr>
          <a:xfrm>
            <a:off x="963084" y="440691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518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51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2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2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0929-EFF7-455E-836B-CE792093F3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0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502" name="内容占位符 2"/>
          <p:cNvSpPr>
            <a:spLocks noGrp="1"/>
          </p:cNvSpPr>
          <p:nvPr>
            <p:ph sz="half" idx="1"/>
          </p:nvPr>
        </p:nvSpPr>
        <p:spPr>
          <a:xfrm>
            <a:off x="609605" y="25908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503" name="内容占位符 3"/>
          <p:cNvSpPr>
            <a:spLocks noGrp="1"/>
          </p:cNvSpPr>
          <p:nvPr>
            <p:ph sz="half" idx="2"/>
          </p:nvPr>
        </p:nvSpPr>
        <p:spPr>
          <a:xfrm>
            <a:off x="6197600" y="25908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50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0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0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6262-88AA-4656-A4E7-E3AFC1CE90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22" name="标题 1"/>
          <p:cNvSpPr>
            <a:spLocks noGrp="1"/>
          </p:cNvSpPr>
          <p:nvPr>
            <p:ph type="title"/>
          </p:nvPr>
        </p:nvSpPr>
        <p:spPr>
          <a:xfrm>
            <a:off x="609605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523" name="文本占位符 2"/>
          <p:cNvSpPr>
            <a:spLocks noGrp="1"/>
          </p:cNvSpPr>
          <p:nvPr>
            <p:ph type="body" idx="1"/>
          </p:nvPr>
        </p:nvSpPr>
        <p:spPr>
          <a:xfrm>
            <a:off x="609599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524" name="内容占位符 3"/>
          <p:cNvSpPr>
            <a:spLocks noGrp="1"/>
          </p:cNvSpPr>
          <p:nvPr>
            <p:ph sz="half" idx="2"/>
          </p:nvPr>
        </p:nvSpPr>
        <p:spPr>
          <a:xfrm>
            <a:off x="609599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52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526" name="内容占位符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52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2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2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D3C2-E125-4E81-B9CD-920ED83AE8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3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531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32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33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0C1C-979B-40DA-AD71-C1E5737599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+mj-lt"/>
                <a:ea typeface="+mj-ea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+mj-lt"/>
              <a:ea typeface="+mj-ea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3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3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3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680D-F5FC-4C3C-85A2-E9DC3FE437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9" name="标题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80" name="内容占位符 2"/>
          <p:cNvSpPr>
            <a:spLocks noGrp="1"/>
          </p:cNvSpPr>
          <p:nvPr>
            <p:ph idx="1"/>
          </p:nvPr>
        </p:nvSpPr>
        <p:spPr>
          <a:xfrm>
            <a:off x="4766735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81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82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483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484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3D09-43B1-46ED-9826-C9037E6408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95" name="标题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96" name="图片占位符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1049497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9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49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0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3180-CF9C-4C25-ACBA-D41DE157B0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1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51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51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1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1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ED7D2-99F1-4814-AA17-AF0E133830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07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1752600"/>
            <a:ext cx="2743200" cy="49530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508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7" y="1752600"/>
            <a:ext cx="8026399" cy="49530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50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7353-C2DA-4F0B-AA68-19A8AE5CC6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BCDB9-5857-4810-B7E5-9553084EC9C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>
            <a:lvl1pPr>
              <a:defRPr/>
            </a:lvl1pPr>
          </a:lstStyle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4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>
            <a:lvl1pPr>
              <a:defRPr/>
            </a:lvl1pPr>
          </a:lstStyle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6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BCDB9-5857-4810-B7E5-9553084EC9C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>
            <a:lvl1pPr>
              <a:defRPr/>
            </a:lvl1pPr>
          </a:lstStyle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4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>
            <a:lvl1pPr>
              <a:defRPr/>
            </a:lvl1pPr>
          </a:lstStyle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6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272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1049471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49472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9473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/>
              <a:pPr/>
              <a:t>‹#›</a:t>
            </a:fld>
            <a:endParaRPr lang="en-US" altLang="zh-CN" dirty="0"/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/>
          <a:p>
            <a:fld id="{2A4596E2-CD65-48BF-87D1-8BC17B8150AB}" type="slidenum">
              <a:rPr lang="zh-CN" altLang="en-US"/>
              <a:pPr/>
              <a:t>‹#›</a:t>
            </a:fld>
            <a:endParaRPr lang="en-US" altLang="zh-CN"/>
          </a:p>
        </p:txBody>
      </p:sp>
      <p:grpSp>
        <p:nvGrpSpPr>
          <p:cNvPr id="272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1049471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49472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9473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8" b="39864"/>
          <a:stretch>
            <a:fillRect/>
          </a:stretch>
        </p:blipFill>
        <p:spPr bwMode="auto">
          <a:xfrm>
            <a:off x="2814532" y="1229012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9" y="225951"/>
            <a:ext cx="469556" cy="414592"/>
          </a:xfrm>
          <a:prstGeom prst="rect">
            <a:avLst/>
          </a:prstGeom>
        </p:spPr>
        <p:txBody>
          <a:bodyPr lIns="68570" tIns="34289" rIns="68570" bIns="34289"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3" y="706203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2" y="133859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 lIns="68570" tIns="34289" rIns="68570" bIns="34289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 lIns="68570" tIns="34289" rIns="68570" bIns="34289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>
              <a:defRPr/>
            </a:lvl1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28151" y="6480176"/>
            <a:ext cx="2844800" cy="365125"/>
          </a:xfrm>
          <a:prstGeom prst="rect">
            <a:avLst/>
          </a:prstGeom>
        </p:spPr>
        <p:txBody>
          <a:bodyPr vert="horz" wrap="square" lIns="68570" tIns="34289" rIns="68570" bIns="34289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  <a:pPr algn="r"/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 lIns="68570" tIns="34289" rIns="68570" bIns="34289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 lIns="68570" tIns="34289" rIns="68570" bIns="34289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>
              <a:defRPr/>
            </a:lvl1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38733" y="6491288"/>
            <a:ext cx="2844800" cy="365125"/>
          </a:xfrm>
          <a:prstGeom prst="rect">
            <a:avLst/>
          </a:prstGeom>
        </p:spPr>
        <p:txBody>
          <a:bodyPr vert="horz" wrap="square" lIns="68570" tIns="34289" rIns="68570" bIns="34289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  <a:pPr algn="r"/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 lIns="68570" tIns="34289" rIns="68570" bIns="34289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 lIns="68570" tIns="34289" rIns="68570" bIns="3428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5"/>
            </a:lvl4pPr>
            <a:lvl5pPr>
              <a:defRPr sz="1865"/>
            </a:lvl5pPr>
            <a:lvl6pPr>
              <a:defRPr sz="1865"/>
            </a:lvl6pPr>
            <a:lvl7pPr>
              <a:defRPr sz="1865"/>
            </a:lvl7pPr>
            <a:lvl8pPr>
              <a:defRPr sz="1865"/>
            </a:lvl8pPr>
            <a:lvl9pPr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 lIns="68570" tIns="34289" rIns="68570" bIns="3428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5"/>
            </a:lvl4pPr>
            <a:lvl5pPr>
              <a:defRPr sz="1865"/>
            </a:lvl5pPr>
            <a:lvl6pPr>
              <a:defRPr sz="1865"/>
            </a:lvl6pPr>
            <a:lvl7pPr>
              <a:defRPr sz="1865"/>
            </a:lvl7pPr>
            <a:lvl8pPr>
              <a:defRPr sz="1865"/>
            </a:lvl8pPr>
            <a:lvl9pPr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</p:spPr>
        <p:txBody>
          <a:bodyPr lIns="68570" tIns="34289" rIns="68570" bIns="34289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</p:spPr>
        <p:txBody>
          <a:bodyPr lIns="68570" tIns="34289" rIns="68570" bIns="34289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</p:spPr>
        <p:txBody>
          <a:bodyPr lIns="68570" tIns="34289" rIns="68570" bIns="34289"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11253281" y="95883"/>
            <a:ext cx="967683" cy="5562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565" tIns="43287" rIns="86565" bIns="43287"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1828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25955" indent="-55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495"/>
            <a:endParaRPr lang="zh-CN" altLang="en-US" sz="186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509" y="6356769"/>
            <a:ext cx="2742787" cy="364275"/>
          </a:xfrm>
          <a:prstGeom prst="rect">
            <a:avLst/>
          </a:prstGeom>
        </p:spPr>
        <p:txBody>
          <a:bodyPr lIns="64924" tIns="32465" rIns="64924" bIns="32465"/>
          <a:lstStyle/>
          <a:p>
            <a:pPr defTabSz="913130"/>
            <a:endParaRPr lang="zh-CN" altLang="en-US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921" y="6356769"/>
            <a:ext cx="4114179" cy="364275"/>
          </a:xfrm>
          <a:prstGeom prst="rect">
            <a:avLst/>
          </a:prstGeom>
        </p:spPr>
        <p:txBody>
          <a:bodyPr lIns="64924" tIns="32465" rIns="64924" bIns="32465"/>
          <a:lstStyle/>
          <a:p>
            <a:pPr defTabSz="913130"/>
            <a:endParaRPr lang="zh-CN" altLang="en-US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702513" y="190881"/>
            <a:ext cx="518387" cy="364275"/>
          </a:xfrm>
          <a:prstGeom prst="rect">
            <a:avLst/>
          </a:prstGeom>
        </p:spPr>
        <p:txBody>
          <a:bodyPr lIns="64924" tIns="32465" rIns="64924" bIns="32465"/>
          <a:lstStyle>
            <a:lvl1pPr algn="r">
              <a:defRPr sz="1465">
                <a:solidFill>
                  <a:schemeClr val="bg1"/>
                </a:solidFill>
                <a:latin typeface="+mn-lt"/>
              </a:defRPr>
            </a:lvl1pPr>
          </a:lstStyle>
          <a:p>
            <a:pPr defTabSz="913130"/>
            <a:fld id="{8C92ADDF-ABC6-4EEC-846D-A1AE2D410679}" type="slidenum">
              <a:rPr lang="zh-CN" altLang="en-US" smtClean="0">
                <a:solidFill>
                  <a:srgbClr val="FFFFFF"/>
                </a:solidFill>
              </a:rPr>
              <a:pPr defTabSz="913130"/>
              <a:t>‹#›</a:t>
            </a:fld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11076" y="95335"/>
            <a:ext cx="213349" cy="5562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55" rIns="91292" bIns="45655"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1828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25955" indent="-55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495"/>
            <a:endParaRPr lang="zh-CN" altLang="en-US" sz="1865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 hasCustomPrompt="1"/>
          </p:nvPr>
        </p:nvSpPr>
        <p:spPr>
          <a:xfrm>
            <a:off x="304301" y="95333"/>
            <a:ext cx="3072459" cy="329435"/>
          </a:xfrm>
          <a:prstGeom prst="rect">
            <a:avLst/>
          </a:prstGeom>
        </p:spPr>
        <p:txBody>
          <a:bodyPr lIns="64924" tIns="32465" rIns="64924" bIns="32465" anchor="ctr"/>
          <a:lstStyle>
            <a:lvl1pPr marL="0" indent="0" algn="l">
              <a:buNone/>
              <a:defRPr sz="1735">
                <a:solidFill>
                  <a:srgbClr val="0070C0"/>
                </a:solidFill>
              </a:defRPr>
            </a:lvl1pPr>
          </a:lstStyle>
          <a:p>
            <a:pPr lvl="0"/>
            <a:r>
              <a:rPr lang="zh-CN" altLang="en-US" dirty="0"/>
              <a:t>点击输入标题内容</a:t>
            </a:r>
          </a:p>
        </p:txBody>
      </p:sp>
      <p:sp>
        <p:nvSpPr>
          <p:cNvPr id="11" name="文本占位符 9"/>
          <p:cNvSpPr>
            <a:spLocks noGrp="1"/>
          </p:cNvSpPr>
          <p:nvPr>
            <p:ph type="body" sz="quarter" idx="14" hasCustomPrompt="1"/>
          </p:nvPr>
        </p:nvSpPr>
        <p:spPr>
          <a:xfrm>
            <a:off x="296664" y="436558"/>
            <a:ext cx="3072459" cy="215057"/>
          </a:xfrm>
          <a:prstGeom prst="rect">
            <a:avLst/>
          </a:prstGeom>
        </p:spPr>
        <p:txBody>
          <a:bodyPr lIns="64924" tIns="32465" rIns="64924" bIns="32465" anchor="ctr"/>
          <a:lstStyle>
            <a:lvl1pPr marL="0" indent="0" algn="l">
              <a:buNone/>
              <a:defRPr sz="106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点击输入标题内容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lIns="68570" tIns="34289" rIns="68570" bIns="34289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 lIns="68570" tIns="34289" rIns="68570" bIns="34289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 lIns="68570" tIns="34289" rIns="68570" bIns="34289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 lIns="68570" tIns="34289" rIns="68570" bIns="34289"/>
          <a:lstStyle/>
          <a:p>
            <a:fld id="{73127340-2293-49D2-96F1-6E7BF0C8FD9C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4596E2-CD65-48BF-87D1-8BC17B8150AB}" type="slidenum">
              <a:rPr lang="zh-CN" altLang="en-US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zh-CN" dirty="0">
              <a:solidFill>
                <a:srgbClr val="000000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808080">
                    <a:lumMod val="75000"/>
                  </a:srgbClr>
                </a:solidFill>
              </a:rPr>
              <a:pPr/>
              <a:t>‹#›</a:t>
            </a:fld>
            <a:endParaRPr lang="en-US" altLang="zh-CN" dirty="0">
              <a:solidFill>
                <a:srgbClr val="808080">
                  <a:lumMod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10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image" Target="../media/image1.pn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5" Type="http://schemas.openxmlformats.org/officeDocument/2006/relationships/theme" Target="../theme/theme14.xml"/><Relationship Id="rId4" Type="http://schemas.openxmlformats.org/officeDocument/2006/relationships/slideLayout" Target="../slideLayouts/slideLayout120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5" Type="http://schemas.openxmlformats.org/officeDocument/2006/relationships/theme" Target="../theme/theme15.xml"/><Relationship Id="rId4" Type="http://schemas.openxmlformats.org/officeDocument/2006/relationships/slideLayout" Target="../slideLayouts/slideLayout124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5" Type="http://schemas.openxmlformats.org/officeDocument/2006/relationships/theme" Target="../theme/theme16.xml"/><Relationship Id="rId4" Type="http://schemas.openxmlformats.org/officeDocument/2006/relationships/slideLayout" Target="../slideLayouts/slideLayout128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5" Type="http://schemas.openxmlformats.org/officeDocument/2006/relationships/theme" Target="../theme/theme17.xml"/><Relationship Id="rId4" Type="http://schemas.openxmlformats.org/officeDocument/2006/relationships/slideLayout" Target="../slideLayouts/slideLayout132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5" Type="http://schemas.openxmlformats.org/officeDocument/2006/relationships/theme" Target="../theme/theme18.xml"/><Relationship Id="rId4" Type="http://schemas.openxmlformats.org/officeDocument/2006/relationships/slideLayout" Target="../slideLayouts/slideLayout136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4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image" Target="../media/image1.pn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image" Target="../media/image1.png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5" Type="http://schemas.openxmlformats.org/officeDocument/2006/relationships/theme" Target="../theme/theme23.xml"/><Relationship Id="rId4" Type="http://schemas.openxmlformats.org/officeDocument/2006/relationships/slideLayout" Target="../slideLayouts/slideLayout170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Relationship Id="rId5" Type="http://schemas.openxmlformats.org/officeDocument/2006/relationships/theme" Target="../theme/theme24.xml"/><Relationship Id="rId4" Type="http://schemas.openxmlformats.org/officeDocument/2006/relationships/slideLayout" Target="../slideLayouts/slideLayout174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75.xml"/><Relationship Id="rId5" Type="http://schemas.openxmlformats.org/officeDocument/2006/relationships/theme" Target="../theme/theme25.xml"/><Relationship Id="rId4" Type="http://schemas.openxmlformats.org/officeDocument/2006/relationships/slideLayout" Target="../slideLayouts/slideLayout178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5" Type="http://schemas.openxmlformats.org/officeDocument/2006/relationships/theme" Target="../theme/theme26.xml"/><Relationship Id="rId4" Type="http://schemas.openxmlformats.org/officeDocument/2006/relationships/slideLayout" Target="../slideLayouts/slideLayout182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image" Target="../media/image2.pn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13" Type="http://schemas.openxmlformats.org/officeDocument/2006/relationships/theme" Target="../theme/theme28.xml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12" Type="http://schemas.openxmlformats.org/officeDocument/2006/relationships/slideLayout" Target="../slideLayouts/slideLayout205.xml"/><Relationship Id="rId2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Relationship Id="rId14" Type="http://schemas.openxmlformats.org/officeDocument/2006/relationships/image" Target="../media/image1.pn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13" Type="http://schemas.openxmlformats.org/officeDocument/2006/relationships/theme" Target="../theme/theme29.xml"/><Relationship Id="rId3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12.xml"/><Relationship Id="rId12" Type="http://schemas.openxmlformats.org/officeDocument/2006/relationships/slideLayout" Target="../slideLayouts/slideLayout217.xml"/><Relationship Id="rId2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6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3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4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+mj-lt"/>
                <a:ea typeface="+mj-ea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+mj-lt"/>
              <a:ea typeface="+mj-ea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/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808080">
                    <a:lumMod val="75000"/>
                  </a:srgbClr>
                </a:solidFill>
              </a:rPr>
              <a:pPr/>
              <a:t>‹#›</a:t>
            </a:fld>
            <a:endParaRPr lang="en-US" altLang="zh-CN" dirty="0">
              <a:solidFill>
                <a:srgbClr val="808080">
                  <a:lumMod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4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53" name="标题占位符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354" name="文本占位符 2"/>
          <p:cNvSpPr>
            <a:spLocks noGrp="1"/>
          </p:cNvSpPr>
          <p:nvPr>
            <p:ph type="body" idx="1"/>
          </p:nvPr>
        </p:nvSpPr>
        <p:spPr>
          <a:xfrm>
            <a:off x="609495" y="1600205"/>
            <a:ext cx="109730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355" name="日期占位符 3"/>
          <p:cNvSpPr>
            <a:spLocks noGrp="1"/>
          </p:cNvSpPr>
          <p:nvPr>
            <p:ph type="dt" sz="half" idx="2"/>
          </p:nvPr>
        </p:nvSpPr>
        <p:spPr>
          <a:xfrm>
            <a:off x="609494" y="6356355"/>
            <a:ext cx="28443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9356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4879" y="6356355"/>
            <a:ext cx="38622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935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8200" y="6356355"/>
            <a:ext cx="28443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59B7F-E107-42EE-A8C9-058B6A23B9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4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4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590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591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003A6-8C0E-4042-9988-EE921E05E5E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97162" name="Picture 2"/>
          <p:cNvPicPr>
            <a:picLocks noChangeAspect="1" noChangeArrowheads="1"/>
          </p:cNvPicPr>
          <p:nvPr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7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94" name="TextBox 7"/>
          <p:cNvSpPr txBox="1">
            <a:spLocks noChangeArrowheads="1"/>
          </p:cNvSpPr>
          <p:nvPr/>
        </p:nvSpPr>
        <p:spPr bwMode="auto">
          <a:xfrm>
            <a:off x="11020663" y="6464861"/>
            <a:ext cx="569387" cy="3231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Calibri Light"/>
                <a:ea typeface="+mj-ea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Calibri Light"/>
              <a:ea typeface="+mj-ea"/>
              <a:cs typeface="Noto Sans CJK Black"/>
            </a:endParaRPr>
          </a:p>
        </p:txBody>
      </p:sp>
      <p:pic>
        <p:nvPicPr>
          <p:cNvPr id="2097163" name="图片 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802846" y="6506909"/>
            <a:ext cx="326343" cy="2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1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4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/>
                <a:ea typeface="宋体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/>
              <a:ea typeface="宋体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648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4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  <p:sldLayoutId id="2147484012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09605" y="1752600"/>
            <a:ext cx="10972800" cy="76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104947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5" y="2590800"/>
            <a:ext cx="109728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1049476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1" y="6356358"/>
            <a:ext cx="2844801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+mn-lt"/>
                <a:ea typeface="PMingLiU" panose="02020500000000000000" pitchFamily="18" charset="-120"/>
              </a:defRPr>
            </a:lvl1pPr>
          </a:lstStyle>
          <a:p>
            <a:endParaRPr lang="en-US"/>
          </a:p>
        </p:txBody>
      </p:sp>
      <p:sp>
        <p:nvSpPr>
          <p:cNvPr id="1049477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5" y="6356358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+mn-lt"/>
                <a:ea typeface="PMingLiU" panose="02020500000000000000" pitchFamily="18" charset="-120"/>
              </a:defRPr>
            </a:lvl1pPr>
          </a:lstStyle>
          <a:p>
            <a:endParaRPr lang="zh-TW" altLang="en-US"/>
          </a:p>
        </p:txBody>
      </p:sp>
      <p:sp>
        <p:nvSpPr>
          <p:cNvPr id="1049478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4" y="6356358"/>
            <a:ext cx="2844801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+mn-lt"/>
                <a:ea typeface="PMingLiU" panose="02020500000000000000" pitchFamily="18" charset="-120"/>
              </a:defRPr>
            </a:lvl1pPr>
          </a:lstStyle>
          <a:p>
            <a:fld id="{1116561D-CA0D-42E2-8FC0-F1AF9CEEC73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44728" cy="3231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44728" cy="3231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4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4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165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956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67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39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1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3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5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3" descr="C:\Users\Administrator\Desktop\414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131" y="466725"/>
            <a:ext cx="52197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7" name="Rectangle 11"/>
          <p:cNvSpPr>
            <a:spLocks noChangeArrowheads="1"/>
          </p:cNvSpPr>
          <p:nvPr/>
        </p:nvSpPr>
        <p:spPr bwMode="auto">
          <a:xfrm>
            <a:off x="2422798" y="3848029"/>
            <a:ext cx="7239000" cy="1015663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>
            <a:spAutoFit/>
          </a:bodyPr>
          <a:lstStyle/>
          <a:p>
            <a:pPr algn="ctr"/>
            <a:endParaRPr kumimoji="1"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kumimoji="1" lang="zh-CN" altLang="en-US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kumimoji="1" lang="en-US" altLang="zh-CN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r>
              <a:rPr kumimoji="1" lang="zh-CN" altLang="en-US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kumimoji="1" lang="en-US" altLang="zh-CN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588" name="标题 1"/>
          <p:cNvSpPr txBox="1"/>
          <p:nvPr/>
        </p:nvSpPr>
        <p:spPr bwMode="auto">
          <a:xfrm>
            <a:off x="962289" y="1924111"/>
            <a:ext cx="10080850" cy="16557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大连化物</a:t>
            </a:r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所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项目聘用</a:t>
            </a:r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职工待遇介绍</a:t>
            </a:r>
            <a:endParaRPr lang="en-US" altLang="zh-CN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pic>
        <p:nvPicPr>
          <p:cNvPr id="2097156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652" y="5553550"/>
            <a:ext cx="1772309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57" name="图片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88391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58" name="图片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4760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59" name="图片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81129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60" name="图片 1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327500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61" name="图片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2022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4596E2-CD65-48BF-87D1-8BC17B8150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标题 1"/>
          <p:cNvSpPr txBox="1"/>
          <p:nvPr/>
        </p:nvSpPr>
        <p:spPr>
          <a:xfrm>
            <a:off x="877194" y="197043"/>
            <a:ext cx="10865585" cy="512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项目聘用职工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待遇保障</a:t>
            </a:r>
          </a:p>
        </p:txBody>
      </p:sp>
      <p:sp>
        <p:nvSpPr>
          <p:cNvPr id="23" name="同侧圆角矩形 4"/>
          <p:cNvSpPr txBox="1"/>
          <p:nvPr/>
        </p:nvSpPr>
        <p:spPr>
          <a:xfrm>
            <a:off x="2556769" y="5888143"/>
            <a:ext cx="8470491" cy="61963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76501" y="1226349"/>
            <a:ext cx="1106627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zh-CN" sz="36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、基本工资</a:t>
            </a:r>
            <a:r>
              <a:rPr lang="en-US" altLang="zh-CN" sz="36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zh-CN" sz="36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绩效</a:t>
            </a:r>
            <a:r>
              <a:rPr lang="zh-CN" altLang="zh-CN" sz="36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奖励</a:t>
            </a:r>
            <a:r>
              <a:rPr lang="zh-CN" altLang="en-US" sz="36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（具体数额由用人部门</a:t>
            </a:r>
            <a:r>
              <a:rPr lang="zh-CN" altLang="en-US" sz="36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确定</a:t>
            </a:r>
            <a:r>
              <a:rPr lang="zh-CN" altLang="en-US" sz="36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）；</a:t>
            </a:r>
            <a:endParaRPr lang="en-US" altLang="zh-CN" sz="3600" b="1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6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36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zh-CN" sz="36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缴纳</a:t>
            </a:r>
            <a:r>
              <a:rPr lang="zh-CN" altLang="zh-CN" sz="36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社会保险（五险），建立住房</a:t>
            </a:r>
            <a:r>
              <a:rPr lang="zh-CN" altLang="zh-CN" sz="36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公积金</a:t>
            </a:r>
            <a:r>
              <a:rPr lang="zh-CN" altLang="en-US" sz="36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；</a:t>
            </a:r>
            <a:endParaRPr lang="zh-CN" altLang="zh-CN" sz="36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6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zh-CN" sz="36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zh-CN" sz="36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同事业编制职工同等享受餐补</a:t>
            </a:r>
            <a:r>
              <a:rPr lang="zh-CN" altLang="zh-CN" sz="36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、免费体检</a:t>
            </a:r>
            <a:r>
              <a:rPr lang="zh-CN" altLang="en-US" sz="36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待遇等。</a:t>
            </a:r>
            <a:endParaRPr lang="zh-CN" altLang="zh-CN" sz="2800" dirty="0"/>
          </a:p>
        </p:txBody>
      </p:sp>
    </p:spTree>
    <p:extLst>
      <p:ext uri="{BB962C8B-B14F-4D97-AF65-F5344CB8AC3E}">
        <p14:creationId xmlns:p14="http://schemas.microsoft.com/office/powerpoint/2010/main" val="51591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2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24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25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26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27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28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29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30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32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3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36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40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39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41_自定义设计方案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4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17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000000"/>
      </a:lt1>
      <a:dk2>
        <a:srgbClr val="1F497D"/>
      </a:dk2>
      <a:lt2>
        <a:srgbClr val="2E66CD"/>
      </a:lt2>
      <a:accent1>
        <a:srgbClr val="02216C"/>
      </a:accent1>
      <a:accent2>
        <a:srgbClr val="153E7B"/>
      </a:accent2>
      <a:accent3>
        <a:srgbClr val="AAAAAA"/>
      </a:accent3>
      <a:accent4>
        <a:srgbClr val="000000"/>
      </a:accent4>
      <a:accent5>
        <a:srgbClr val="AAABBA"/>
      </a:accent5>
      <a:accent6>
        <a:srgbClr val="12376F"/>
      </a:accent6>
      <a:hlink>
        <a:srgbClr val="3382F8"/>
      </a:hlink>
      <a:folHlink>
        <a:srgbClr val="7F7F7F"/>
      </a:folHlink>
    </a:clrScheme>
    <a:fontScheme name="1_Office Theme">
      <a:majorFont>
        <a:latin typeface="Tahoma"/>
        <a:ea typeface=""/>
        <a:cs typeface="Tahoma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000000"/>
        </a:lt1>
        <a:dk2>
          <a:srgbClr val="1F497D"/>
        </a:dk2>
        <a:lt2>
          <a:srgbClr val="2E66CD"/>
        </a:lt2>
        <a:accent1>
          <a:srgbClr val="02216C"/>
        </a:accent1>
        <a:accent2>
          <a:srgbClr val="153E7B"/>
        </a:accent2>
        <a:accent3>
          <a:srgbClr val="AAAAAA"/>
        </a:accent3>
        <a:accent4>
          <a:srgbClr val="000000"/>
        </a:accent4>
        <a:accent5>
          <a:srgbClr val="AAABBA"/>
        </a:accent5>
        <a:accent6>
          <a:srgbClr val="12376F"/>
        </a:accent6>
        <a:hlink>
          <a:srgbClr val="3382F8"/>
        </a:hlink>
        <a:folHlink>
          <a:srgbClr val="7F7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5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6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9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62</Words>
  <Application>Microsoft Office PowerPoint</Application>
  <PresentationFormat>自定义</PresentationFormat>
  <Paragraphs>8</Paragraphs>
  <Slides>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29</vt:i4>
      </vt:variant>
      <vt:variant>
        <vt:lpstr>幻灯片标题</vt:lpstr>
      </vt:variant>
      <vt:variant>
        <vt:i4>2</vt:i4>
      </vt:variant>
    </vt:vector>
  </HeadingPairs>
  <TitlesOfParts>
    <vt:vector size="31" baseType="lpstr">
      <vt:lpstr>1_自定义设计方案</vt:lpstr>
      <vt:lpstr>自定义设计方案</vt:lpstr>
      <vt:lpstr>1_Office Theme</vt:lpstr>
      <vt:lpstr>3_自定义设计方案</vt:lpstr>
      <vt:lpstr>15_自定义设计方案</vt:lpstr>
      <vt:lpstr>16_自定义设计方案</vt:lpstr>
      <vt:lpstr>19_自定义设计方案</vt:lpstr>
      <vt:lpstr>4_自定义设计方案</vt:lpstr>
      <vt:lpstr>6_自定义设计方案</vt:lpstr>
      <vt:lpstr>7_自定义设计方案</vt:lpstr>
      <vt:lpstr>11_自定义设计方案</vt:lpstr>
      <vt:lpstr>13_自定义设计方案</vt:lpstr>
      <vt:lpstr>23_自定义设计方案</vt:lpstr>
      <vt:lpstr>24_自定义设计方案</vt:lpstr>
      <vt:lpstr>25_自定义设计方案</vt:lpstr>
      <vt:lpstr>26_自定义设计方案</vt:lpstr>
      <vt:lpstr>27_自定义设计方案</vt:lpstr>
      <vt:lpstr>28_自定义设计方案</vt:lpstr>
      <vt:lpstr>29_自定义设计方案</vt:lpstr>
      <vt:lpstr>30_自定义设计方案</vt:lpstr>
      <vt:lpstr>32_自定义设计方案</vt:lpstr>
      <vt:lpstr>33_自定义设计方案</vt:lpstr>
      <vt:lpstr>2_自定义设计方案</vt:lpstr>
      <vt:lpstr>36_自定义设计方案</vt:lpstr>
      <vt:lpstr>40_自定义设计方案</vt:lpstr>
      <vt:lpstr>39_自定义设计方案</vt:lpstr>
      <vt:lpstr>41_自定义设计方案</vt:lpstr>
      <vt:lpstr>43_自定义设计方案</vt:lpstr>
      <vt:lpstr>17_自定义设计方案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wdchen</dc:creator>
  <cp:lastModifiedBy>RSC</cp:lastModifiedBy>
  <cp:revision>196</cp:revision>
  <dcterms:created xsi:type="dcterms:W3CDTF">2013-01-09T22:27:00Z</dcterms:created>
  <dcterms:modified xsi:type="dcterms:W3CDTF">2021-03-31T13:07:34Z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