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  <p:sldMasterId id="2147483673" r:id="rId4"/>
    <p:sldMasterId id="2147483685" r:id="rId5"/>
    <p:sldMasterId id="2147483698" r:id="rId6"/>
    <p:sldMasterId id="2147483711" r:id="rId7"/>
    <p:sldMasterId id="2147483724" r:id="rId8"/>
    <p:sldMasterId id="2147483737" r:id="rId9"/>
    <p:sldMasterId id="2147483746" r:id="rId10"/>
    <p:sldMasterId id="2147483751" r:id="rId11"/>
    <p:sldMasterId id="2147483755" r:id="rId12"/>
    <p:sldMasterId id="2147483760" r:id="rId13"/>
    <p:sldMasterId id="2147483764" r:id="rId14"/>
    <p:sldMasterId id="2147483777" r:id="rId15"/>
    <p:sldMasterId id="2147483782" r:id="rId16"/>
    <p:sldMasterId id="2147483787" r:id="rId17"/>
    <p:sldMasterId id="2147483792" r:id="rId18"/>
    <p:sldMasterId id="2147483797" r:id="rId19"/>
    <p:sldMasterId id="2147483802" r:id="rId20"/>
    <p:sldMasterId id="2147483806" r:id="rId21"/>
    <p:sldMasterId id="2147483810" r:id="rId22"/>
    <p:sldMasterId id="2147483823" r:id="rId23"/>
    <p:sldMasterId id="2147483836" r:id="rId24"/>
    <p:sldMasterId id="2147483841" r:id="rId25"/>
    <p:sldMasterId id="2147483846" r:id="rId26"/>
    <p:sldMasterId id="2147483851" r:id="rId27"/>
    <p:sldMasterId id="2147483856" r:id="rId28"/>
    <p:sldMasterId id="2147483868" r:id="rId29"/>
    <p:sldMasterId id="2147483881" r:id="rId30"/>
  </p:sldMasterIdLst>
  <p:notesMasterIdLst>
    <p:notesMasterId r:id="rId33"/>
  </p:notesMasterIdLst>
  <p:handoutMasterIdLst>
    <p:handoutMasterId r:id="rId34"/>
  </p:handoutMasterIdLst>
  <p:sldIdLst>
    <p:sldId id="4322" r:id="rId31"/>
    <p:sldId id="4326" r:id="rId32"/>
  </p:sldIdLst>
  <p:sldSz cx="12192000" cy="6858000"/>
  <p:notesSz cx="6797675" cy="9928225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92" userDrawn="1">
          <p15:clr>
            <a:srgbClr val="A4A3A4"/>
          </p15:clr>
        </p15:guide>
        <p15:guide id="4" orient="horz" pos="4315" userDrawn="1">
          <p15:clr>
            <a:srgbClr val="A4A3A4"/>
          </p15:clr>
        </p15:guide>
        <p15:guide id="5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FF9900"/>
    <a:srgbClr val="0000FF"/>
    <a:srgbClr val="99CCFF"/>
    <a:srgbClr val="4FA331"/>
    <a:srgbClr val="DC3D2A"/>
    <a:srgbClr val="8F4695"/>
    <a:srgbClr val="309EBA"/>
    <a:srgbClr val="DC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89803" autoAdjust="0"/>
  </p:normalViewPr>
  <p:slideViewPr>
    <p:cSldViewPr snapToGrid="0">
      <p:cViewPr>
        <p:scale>
          <a:sx n="54" d="100"/>
          <a:sy n="54" d="100"/>
        </p:scale>
        <p:origin x="-1886" y="-590"/>
      </p:cViewPr>
      <p:guideLst>
        <p:guide orient="horz" pos="2160"/>
        <p:guide pos="3840"/>
        <p:guide orient="horz" pos="4292"/>
        <p:guide orient="horz" pos="43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.xml"/><Relationship Id="rId31" Type="http://schemas.openxmlformats.org/officeDocument/2006/relationships/slide" Target="slides/slide1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A4F94">
              <a:alpha val="87842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 smtClean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3"/>
          <p:cNvSpPr txBox="1"/>
          <p:nvPr userDrawn="1"/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2" name="标题 1"/>
          <p:cNvSpPr>
            <a:spLocks noGrp="1"/>
          </p:cNvSpPr>
          <p:nvPr>
            <p:ph type="ctrTitle"/>
          </p:nvPr>
        </p:nvSpPr>
        <p:spPr>
          <a:xfrm>
            <a:off x="914241" y="2130430"/>
            <a:ext cx="1036351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3" name="副标题 2"/>
          <p:cNvSpPr>
            <a:spLocks noGrp="1"/>
          </p:cNvSpPr>
          <p:nvPr>
            <p:ph type="subTitle" idx="1"/>
          </p:nvPr>
        </p:nvSpPr>
        <p:spPr>
          <a:xfrm>
            <a:off x="1828484" y="3886200"/>
            <a:ext cx="853503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36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1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2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0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495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00" y="6356376"/>
            <a:ext cx="2743200" cy="365125"/>
          </a:xfrm>
        </p:spPr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0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842AE7D4-9A35-4FD0-9050-81087E043D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5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C41E9C26-C7B2-4AAE-A431-9EF6E57A9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9225" y="6356376"/>
            <a:ext cx="2743200" cy="365125"/>
          </a:xfrm>
        </p:spPr>
        <p:txBody>
          <a:bodyPr/>
          <a:lstStyle/>
          <a:p>
            <a:fld id="{87B2038A-B370-47A4-8B3F-5F62BD7B1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8751" y="6356375"/>
            <a:ext cx="2743200" cy="365125"/>
          </a:xfrm>
        </p:spPr>
        <p:txBody>
          <a:bodyPr/>
          <a:lstStyle/>
          <a:p>
            <a:fld id="{7BFDF536-B860-4D2E-988E-A85E7007C6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8751" y="6356376"/>
            <a:ext cx="2743200" cy="365125"/>
          </a:xfrm>
        </p:spPr>
        <p:txBody>
          <a:bodyPr/>
          <a:lstStyle/>
          <a:p>
            <a:fld id="{C362874F-CA3C-45E2-BED9-2EAF5F88442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10" name="组合 9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11" name="矩形 10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53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2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7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 dirty="0"/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7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7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9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38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8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7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4642"/>
            <a:ext cx="274272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274642"/>
            <a:ext cx="802712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6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4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2C3-53D3-41B4-A04D-3F679DCC11A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4FF-6EE5-43A6-8C31-1B4C095D215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标题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8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929-EFF7-455E-836B-CE792093F3F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2" name="内容占位符 2"/>
          <p:cNvSpPr>
            <a:spLocks noGrp="1"/>
          </p:cNvSpPr>
          <p:nvPr>
            <p:ph sz="half" idx="1"/>
          </p:nvPr>
        </p:nvSpPr>
        <p:spPr>
          <a:xfrm>
            <a:off x="609605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3" name="内容占位符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6262-88AA-4656-A4E7-E3AFC1CE908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2" name="标题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2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3C2-E125-4E81-B9CD-920ED83AE8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C1C-979B-40DA-AD71-C1E5737599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/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680D-F5FC-4C3C-85A2-E9DC3FE437F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0" name="内容占位符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81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8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3D09-43B1-46ED-9826-C9037E64085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6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104949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3180-CF9C-4C25-ACBA-D41DE157B07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D2-99F1-4814-AA17-AF0E133830D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752600"/>
            <a:ext cx="27432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7" y="1752600"/>
            <a:ext cx="8026399" cy="4953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353-C2DA-4F0B-AA68-19A8AE5CC6A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/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32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9" y="225951"/>
            <a:ext cx="469556" cy="414592"/>
          </a:xfrm>
          <a:prstGeom prst="rect">
            <a:avLst/>
          </a:prstGeom>
        </p:spPr>
        <p:txBody>
          <a:bodyPr lIns="68570" tIns="34289" rIns="68570" bIns="34289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3" y="706203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" y="133859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68570" tIns="34289" rIns="68570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8151" y="6480176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lIns="68570" tIns="34289" rIns="68570" bIns="34289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8733" y="6491288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lIns="68570" tIns="34289" rIns="68570" bIns="34289"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1253281" y="95883"/>
            <a:ext cx="967683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65" tIns="43287" rIns="86565" bIns="43287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509" y="6356769"/>
            <a:ext cx="2742787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21" y="6356769"/>
            <a:ext cx="4114179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702513" y="190881"/>
            <a:ext cx="518387" cy="364275"/>
          </a:xfrm>
          <a:prstGeom prst="rect">
            <a:avLst/>
          </a:prstGeom>
        </p:spPr>
        <p:txBody>
          <a:bodyPr lIns="64924" tIns="32465" rIns="64924" bIns="32465"/>
          <a:lstStyle>
            <a:lvl1pPr algn="r">
              <a:defRPr sz="1465">
                <a:solidFill>
                  <a:schemeClr val="bg1"/>
                </a:solidFill>
                <a:latin typeface="+mn-lt"/>
              </a:defRPr>
            </a:lvl1pPr>
          </a:lstStyle>
          <a:p>
            <a:pPr defTabSz="913130"/>
            <a:fld id="{8C92ADDF-ABC6-4EEC-846D-A1AE2D410679}" type="slidenum">
              <a:rPr lang="zh-CN" altLang="en-US" smtClean="0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076" y="95335"/>
            <a:ext cx="213349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5" rIns="91292" bIns="45655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301" y="95333"/>
            <a:ext cx="3072459" cy="329435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735">
                <a:solidFill>
                  <a:srgbClr val="0070C0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6664" y="436558"/>
            <a:ext cx="3072459" cy="215057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0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lIns="68570" tIns="34289" rIns="68570" bIns="34289"/>
          <a:lstStyle/>
          <a:p>
            <a:fld id="{73127340-2293-49D2-96F1-6E7BF0C8FD9C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4596E2-CD65-48BF-87D1-8BC17B8150AB}" type="slidenum">
              <a:rPr lang="zh-CN" altLang="en-US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</a:fld>
            <a:endParaRPr lang="en-US" altLang="zh-CN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theme" Target="../theme/theme10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/Relationships>
</file>

<file path=ppt/slideMasters/_rels/slideMaster12.xml.rels><?xml version="1.0" encoding="UTF-8" standalone="yes"?>
<Relationships xmlns="http://schemas.openxmlformats.org/package/2006/relationships"><Relationship Id="rId4" Type="http://schemas.openxmlformats.org/officeDocument/2006/relationships/theme" Target="../theme/theme12.xml"/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5" Type="http://schemas.openxmlformats.org/officeDocument/2006/relationships/theme" Target="../theme/theme1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05.xml"/></Relationships>
</file>

<file path=ppt/slideMasters/_rels/slideMaster14.xml.rels><?xml version="1.0" encoding="UTF-8" standalone="yes"?>
<Relationships xmlns="http://schemas.openxmlformats.org/package/2006/relationships"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/Relationships>
</file>

<file path=ppt/slideMasters/_rels/slideMaster15.xml.rels><?xml version="1.0" encoding="UTF-8" standalone="yes"?>
<Relationships xmlns="http://schemas.openxmlformats.org/package/2006/relationships"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/Relationships>
</file>

<file path=ppt/slideMasters/_rels/slideMaster17.xml.rels><?xml version="1.0" encoding="UTF-8" standalone="yes"?>
<Relationships xmlns="http://schemas.openxmlformats.org/package/2006/relationships"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/Relationships>
</file>

<file path=ppt/slideMasters/_rels/slideMaster18.xml.rels><?xml version="1.0" encoding="UTF-8" standalone="yes"?>
<Relationships xmlns="http://schemas.openxmlformats.org/package/2006/relationships"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/Relationships>
</file>

<file path=ppt/slideMasters/_rels/slideMaster19.xml.rels><?xml version="1.0" encoding="UTF-8" standalone="yes"?>
<Relationships xmlns="http://schemas.openxmlformats.org/package/2006/relationships"><Relationship Id="rId4" Type="http://schemas.openxmlformats.org/officeDocument/2006/relationships/theme" Target="../theme/theme19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4" Type="http://schemas.openxmlformats.org/officeDocument/2006/relationships/theme" Target="../theme/theme20.xml"/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4.xml"/><Relationship Id="rId15" Type="http://schemas.openxmlformats.org/officeDocument/2006/relationships/theme" Target="../theme/theme2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43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5" Type="http://schemas.openxmlformats.org/officeDocument/2006/relationships/theme" Target="../theme/theme2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23.xml.rels><?xml version="1.0" encoding="UTF-8" standalone="yes"?>
<Relationships xmlns="http://schemas.openxmlformats.org/package/2006/relationships"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/Relationships>
</file>

<file path=ppt/slideMasters/_rels/slideMaster24.xml.rels><?xml version="1.0" encoding="UTF-8" standalone="yes"?>
<Relationships xmlns="http://schemas.openxmlformats.org/package/2006/relationships"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/Relationships>
</file>

<file path=ppt/slideMasters/_rels/slideMaster25.xml.rels><?xml version="1.0" encoding="UTF-8" standalone="yes"?>
<Relationships xmlns="http://schemas.openxmlformats.org/package/2006/relationships"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/Relationships>
</file>

<file path=ppt/slideMasters/_rels/slideMaster26.xml.rels><?xml version="1.0" encoding="UTF-8" standalone="yes"?>
<Relationships xmlns="http://schemas.openxmlformats.org/package/2006/relationships"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4.xml"/><Relationship Id="rId14" Type="http://schemas.openxmlformats.org/officeDocument/2006/relationships/theme" Target="../theme/theme27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83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5.xml"/><Relationship Id="rId15" Type="http://schemas.openxmlformats.org/officeDocument/2006/relationships/theme" Target="../theme/theme28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94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4.xml"/><Relationship Id="rId8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7.xml"/><Relationship Id="rId15" Type="http://schemas.openxmlformats.org/officeDocument/2006/relationships/theme" Target="../theme/theme29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0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heme" Target="../theme/theme8.xml"/><Relationship Id="rId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89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3" name="标题占位符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4" name="文本占位符 2"/>
          <p:cNvSpPr>
            <a:spLocks noGrp="1"/>
          </p:cNvSpPr>
          <p:nvPr>
            <p:ph type="body" idx="1"/>
          </p:nvPr>
        </p:nvSpPr>
        <p:spPr>
          <a:xfrm>
            <a:off x="609495" y="1600205"/>
            <a:ext cx="10973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55" name="日期占位符 3"/>
          <p:cNvSpPr>
            <a:spLocks noGrp="1"/>
          </p:cNvSpPr>
          <p:nvPr>
            <p:ph type="dt" sz="half" idx="2"/>
          </p:nvPr>
        </p:nvSpPr>
        <p:spPr>
          <a:xfrm>
            <a:off x="609494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879" y="6356355"/>
            <a:ext cx="386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200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 rotWithShape="1">
          <a:blip r:embed="rId12" cstate="print"/>
          <a:srcRect l="8759" t="24963" r="39781"/>
          <a:stretch>
            <a:fillRect/>
          </a:stretch>
        </p:blipFill>
        <p:spPr bwMode="auto">
          <a:xfrm flipH="1">
            <a:off x="5028327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4" name="TextBox 7"/>
          <p:cNvSpPr txBox="1">
            <a:spLocks noChangeArrowheads="1"/>
          </p:cNvSpPr>
          <p:nvPr/>
        </p:nvSpPr>
        <p:spPr bwMode="auto">
          <a:xfrm>
            <a:off x="11020663" y="6464861"/>
            <a:ext cx="569387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Calibri Light" panose="020F0302020204030204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Calibri Light" panose="020F0302020204030204"/>
              <a:ea typeface="+mj-ea"/>
              <a:cs typeface="Noto Sans CJK Black"/>
            </a:endParaRPr>
          </a:p>
        </p:txBody>
      </p:sp>
      <p:pic>
        <p:nvPicPr>
          <p:cNvPr id="2097163" name="图片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802846" y="6506909"/>
            <a:ext cx="326343" cy="24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5" y="1752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4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2590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4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en-US"/>
          </a:p>
        </p:txBody>
      </p:sp>
      <p:sp>
        <p:nvSpPr>
          <p:cNvPr id="10494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494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4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fld id="{1116561D-CA0D-42E2-8FC0-F1AF9CEEC73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165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C:\Users\Administrator\Desktop\4141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2131" y="466725"/>
            <a:ext cx="5219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22798" y="3848029"/>
            <a:ext cx="7239000" cy="101473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kumimoji="1"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962289" y="1924111"/>
            <a:ext cx="10080850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大连化物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所国际英才计划介绍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52" y="5553550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391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476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1129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2750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022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"/>
          <p:cNvSpPr txBox="1"/>
          <p:nvPr/>
        </p:nvSpPr>
        <p:spPr>
          <a:xfrm>
            <a:off x="877194" y="12670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国际英才计划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7009" y="709024"/>
            <a:ext cx="11294998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遴选条件：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成才项目：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“优秀青年博士人才”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入选者（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3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年内）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 panose="02010600040101010101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育才项目：</a:t>
            </a:r>
            <a:r>
              <a:rPr lang="en-US" altLang="zh-CN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30</a:t>
            </a:r>
            <a:r>
              <a:rPr lang="zh-CN" altLang="en-US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岁以下</a:t>
            </a: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，</a:t>
            </a:r>
            <a:r>
              <a:rPr lang="zh-CN" altLang="zh-CN" sz="2800" b="1" dirty="0" smtClean="0">
                <a:latin typeface="+mj-cs"/>
                <a:ea typeface="微软雅黑" panose="020B0503020204020204" pitchFamily="34" charset="-122"/>
              </a:rPr>
              <a:t>应届</a:t>
            </a:r>
            <a:r>
              <a:rPr lang="zh-CN" altLang="zh-CN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博士毕业生或出站博士后</a:t>
            </a:r>
            <a:endParaRPr lang="en-US" altLang="zh-CN" sz="2800" b="1" dirty="0" smtClean="0">
              <a:solidFill>
                <a:srgbClr val="C00000"/>
              </a:solidFill>
              <a:latin typeface="+mj-cs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助才项目：获得国家、院公派项目资助的</a:t>
            </a:r>
            <a:r>
              <a:rPr lang="zh-CN" altLang="en-US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在编职工</a:t>
            </a:r>
            <a:endParaRPr lang="zh-CN" altLang="en-US" sz="2800" b="1" dirty="0" smtClean="0">
              <a:solidFill>
                <a:srgbClr val="C00000"/>
              </a:solidFill>
              <a:latin typeface="+mj-cs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1148" y="2619880"/>
            <a:ext cx="11294998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遴选程序：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成才项目：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本人申请，研究组同意，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所务会议研究决定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 panose="02010600040101010101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育才项目：本人申请，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学委会评审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800" b="1" dirty="0" smtClean="0">
              <a:latin typeface="+mj-cs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助才项目：按国家、院公派项目遴选程序进行。</a:t>
            </a:r>
            <a:endParaRPr lang="zh-CN" altLang="en-US" sz="2800" b="1" dirty="0" smtClean="0">
              <a:latin typeface="+mj-cs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5190" y="4517390"/>
            <a:ext cx="11068685" cy="204025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支持方式：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成才项目：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40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/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年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，资助期：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1-3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年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 panose="02010600040101010101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育才项目：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，资助期：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2800" b="1" dirty="0" smtClean="0">
              <a:solidFill>
                <a:srgbClr val="C00000"/>
              </a:solidFill>
              <a:latin typeface="+mj-cs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助才项目：研究所</a:t>
            </a:r>
            <a:r>
              <a:rPr lang="zh-CN" altLang="en-US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发放基本工资、岗位津贴</a:t>
            </a: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，资助期：</a:t>
            </a:r>
            <a:r>
              <a:rPr lang="en-US" altLang="zh-CN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1-2</a:t>
            </a:r>
            <a:r>
              <a:rPr lang="zh-CN" altLang="en-US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年</a:t>
            </a:r>
            <a:endParaRPr lang="zh-CN" altLang="en-US" sz="2800" b="1" dirty="0" smtClean="0">
              <a:latin typeface="+mj-cs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WRlZjJlNjk1MWJiMWNkYWQ3MjA4NGM0NDEzYjk4NTMifQ=="/>
</p:tagLst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8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000000"/>
      </a:lt1>
      <a:dk2>
        <a:srgbClr val="1F497D"/>
      </a:dk2>
      <a:lt2>
        <a:srgbClr val="2E66CD"/>
      </a:lt2>
      <a:accent1>
        <a:srgbClr val="02216C"/>
      </a:accent1>
      <a:accent2>
        <a:srgbClr val="153E7B"/>
      </a:accent2>
      <a:accent3>
        <a:srgbClr val="AAAAAA"/>
      </a:accent3>
      <a:accent4>
        <a:srgbClr val="000000"/>
      </a:accent4>
      <a:accent5>
        <a:srgbClr val="AAABBA"/>
      </a:accent5>
      <a:accent6>
        <a:srgbClr val="12376F"/>
      </a:accent6>
      <a:hlink>
        <a:srgbClr val="3382F8"/>
      </a:hlink>
      <a:folHlink>
        <a:srgbClr val="7F7F7F"/>
      </a:folHlink>
    </a:clrScheme>
    <a:fontScheme name="1_Office Them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000000"/>
        </a:lt1>
        <a:dk2>
          <a:srgbClr val="1F497D"/>
        </a:dk2>
        <a:lt2>
          <a:srgbClr val="2E66CD"/>
        </a:lt2>
        <a:accent1>
          <a:srgbClr val="02216C"/>
        </a:accent1>
        <a:accent2>
          <a:srgbClr val="153E7B"/>
        </a:accent2>
        <a:accent3>
          <a:srgbClr val="AAAAAA"/>
        </a:accent3>
        <a:accent4>
          <a:srgbClr val="000000"/>
        </a:accent4>
        <a:accent5>
          <a:srgbClr val="AAABBA"/>
        </a:accent5>
        <a:accent6>
          <a:srgbClr val="12376F"/>
        </a:accent6>
        <a:hlink>
          <a:srgbClr val="3382F8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WPS 演示</Application>
  <PresentationFormat>自定义</PresentationFormat>
  <Paragraphs>21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29</vt:i4>
      </vt:variant>
      <vt:variant>
        <vt:lpstr>幻灯片标题</vt:lpstr>
      </vt:variant>
      <vt:variant>
        <vt:i4>2</vt:i4>
      </vt:variant>
    </vt:vector>
  </HeadingPairs>
  <TitlesOfParts>
    <vt:vector size="51" baseType="lpstr">
      <vt:lpstr>Arial</vt:lpstr>
      <vt:lpstr>宋体</vt:lpstr>
      <vt:lpstr>Wingdings</vt:lpstr>
      <vt:lpstr>Noto Sans CJK Black</vt:lpstr>
      <vt:lpstr>Segoe Print</vt:lpstr>
      <vt:lpstr>Times New Roman</vt:lpstr>
      <vt:lpstr>黑体</vt:lpstr>
      <vt:lpstr>Arial Unicode MS</vt:lpstr>
      <vt:lpstr>PMingLiU</vt:lpstr>
      <vt:lpstr>PMingLiU-ExtB</vt:lpstr>
      <vt:lpstr>Tahoma</vt:lpstr>
      <vt:lpstr>Arial</vt:lpstr>
      <vt:lpstr>Calibri</vt:lpstr>
      <vt:lpstr>微软雅黑</vt:lpstr>
      <vt:lpstr>Calibri Light</vt:lpstr>
      <vt:lpstr>Times New Roman</vt:lpstr>
      <vt:lpstr>华文中宋</vt:lpstr>
      <vt:lpstr>Arial Unicode MS</vt:lpstr>
      <vt:lpstr>等线 Light</vt:lpstr>
      <vt:lpstr>等线</vt:lpstr>
      <vt:lpstr>1_自定义设计方案</vt:lpstr>
      <vt:lpstr>自定义设计方案</vt:lpstr>
      <vt:lpstr>1_Office Theme</vt:lpstr>
      <vt:lpstr>3_自定义设计方案</vt:lpstr>
      <vt:lpstr>15_自定义设计方案</vt:lpstr>
      <vt:lpstr>16_自定义设计方案</vt:lpstr>
      <vt:lpstr>19_自定义设计方案</vt:lpstr>
      <vt:lpstr>4_自定义设计方案</vt:lpstr>
      <vt:lpstr>6_自定义设计方案</vt:lpstr>
      <vt:lpstr>7_自定义设计方案</vt:lpstr>
      <vt:lpstr>11_自定义设计方案</vt:lpstr>
      <vt:lpstr>13_自定义设计方案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32_自定义设计方案</vt:lpstr>
      <vt:lpstr>33_自定义设计方案</vt:lpstr>
      <vt:lpstr>2_自定义设计方案</vt:lpstr>
      <vt:lpstr>36_自定义设计方案</vt:lpstr>
      <vt:lpstr>40_自定义设计方案</vt:lpstr>
      <vt:lpstr>39_自定义设计方案</vt:lpstr>
      <vt:lpstr>41_自定义设计方案</vt:lpstr>
      <vt:lpstr>43_自定义设计方案</vt:lpstr>
      <vt:lpstr>17_自定义设计方案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wdchen</dc:creator>
  <cp:lastModifiedBy>L</cp:lastModifiedBy>
  <cp:revision>195</cp:revision>
  <dcterms:created xsi:type="dcterms:W3CDTF">2013-01-09T22:27:00Z</dcterms:created>
  <dcterms:modified xsi:type="dcterms:W3CDTF">2024-04-19T00:43:37Z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1BC119DA4751441CA0E2F4AE73ED30D5</vt:lpwstr>
  </property>
</Properties>
</file>