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3"/>
    <p:sldMasterId id="2147483673" r:id="rId4"/>
    <p:sldMasterId id="2147483685" r:id="rId5"/>
    <p:sldMasterId id="2147483698" r:id="rId6"/>
    <p:sldMasterId id="2147483711" r:id="rId7"/>
    <p:sldMasterId id="2147483724" r:id="rId8"/>
    <p:sldMasterId id="2147483737" r:id="rId9"/>
    <p:sldMasterId id="2147483746" r:id="rId10"/>
    <p:sldMasterId id="2147483751" r:id="rId11"/>
    <p:sldMasterId id="2147483755" r:id="rId12"/>
    <p:sldMasterId id="2147483760" r:id="rId13"/>
    <p:sldMasterId id="2147483764" r:id="rId14"/>
    <p:sldMasterId id="2147483777" r:id="rId15"/>
    <p:sldMasterId id="2147483782" r:id="rId16"/>
    <p:sldMasterId id="2147483787" r:id="rId17"/>
    <p:sldMasterId id="2147483792" r:id="rId18"/>
    <p:sldMasterId id="2147483797" r:id="rId19"/>
    <p:sldMasterId id="2147483802" r:id="rId20"/>
    <p:sldMasterId id="2147483806" r:id="rId21"/>
    <p:sldMasterId id="2147483810" r:id="rId22"/>
    <p:sldMasterId id="2147483823" r:id="rId23"/>
    <p:sldMasterId id="2147483836" r:id="rId24"/>
    <p:sldMasterId id="2147483841" r:id="rId25"/>
    <p:sldMasterId id="2147483846" r:id="rId26"/>
    <p:sldMasterId id="2147483851" r:id="rId27"/>
    <p:sldMasterId id="2147483856" r:id="rId28"/>
    <p:sldMasterId id="2147483868" r:id="rId29"/>
    <p:sldMasterId id="2147483881" r:id="rId30"/>
  </p:sldMasterIdLst>
  <p:notesMasterIdLst>
    <p:notesMasterId r:id="rId33"/>
  </p:notesMasterIdLst>
  <p:handoutMasterIdLst>
    <p:handoutMasterId r:id="rId34"/>
  </p:handoutMasterIdLst>
  <p:sldIdLst>
    <p:sldId id="4322" r:id="rId31"/>
    <p:sldId id="4326" r:id="rId32"/>
  </p:sldIdLst>
  <p:sldSz cx="12192000" cy="6858000"/>
  <p:notesSz cx="6797675" cy="9928225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92" userDrawn="1">
          <p15:clr>
            <a:srgbClr val="A4A3A4"/>
          </p15:clr>
        </p15:guide>
        <p15:guide id="4" orient="horz" pos="4315" userDrawn="1">
          <p15:clr>
            <a:srgbClr val="A4A3A4"/>
          </p15:clr>
        </p15:guide>
        <p15:guide id="5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9900"/>
    <a:srgbClr val="0000FF"/>
    <a:srgbClr val="99CCFF"/>
    <a:srgbClr val="4FA331"/>
    <a:srgbClr val="DC3D2A"/>
    <a:srgbClr val="8F4695"/>
    <a:srgbClr val="309EBA"/>
    <a:srgbClr val="DCC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2" autoAdjust="0"/>
    <p:restoredTop sz="89803" autoAdjust="0"/>
  </p:normalViewPr>
  <p:slideViewPr>
    <p:cSldViewPr snapToGrid="0">
      <p:cViewPr>
        <p:scale>
          <a:sx n="54" d="100"/>
          <a:sy n="54" d="100"/>
        </p:scale>
        <p:origin x="-1886" y="-590"/>
      </p:cViewPr>
      <p:guideLst>
        <p:guide orient="horz" pos="2160"/>
        <p:guide pos="3840"/>
        <p:guide orient="horz" pos="4292"/>
        <p:guide orient="horz" pos="43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.xml"/><Relationship Id="rId31" Type="http://schemas.openxmlformats.org/officeDocument/2006/relationships/slide" Target="slides/slide1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FE382C5F-976A-40DF-8256-970751C86E48}" type="datetimeFigureOut">
              <a:rPr lang="zh-CN" altLang="en-US"/>
            </a:fld>
            <a:endParaRPr lang="zh-CN" altLang="en-US"/>
          </a:p>
        </p:txBody>
      </p:sp>
      <p:sp>
        <p:nvSpPr>
          <p:cNvPr id="1049600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601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A64A40CE-6B8D-41EF-80B9-26E966FEDB7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9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3851328F-E0FD-48BC-8D0E-CC77814D10E6}" type="datetimeFigureOut">
              <a:rPr lang="zh-CN" altLang="en-US"/>
            </a:fld>
            <a:endParaRPr lang="zh-CN" altLang="en-US"/>
          </a:p>
        </p:txBody>
      </p:sp>
      <p:sp>
        <p:nvSpPr>
          <p:cNvPr id="104959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59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9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9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fld id="{D8CC9332-E851-41FB-8053-315BA7566FB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3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6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1"/>
            <a:ext cx="12192000" cy="798513"/>
          </a:xfrm>
          <a:prstGeom prst="rect">
            <a:avLst/>
          </a:prstGeom>
          <a:solidFill>
            <a:srgbClr val="0A4F94">
              <a:alpha val="87842"/>
            </a:srgb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Tx/>
              <a:buNone/>
              <a:defRPr smtClean="0">
                <a:latin typeface="Calibri" panose="020F0502020204030204" charset="0"/>
              </a:defRPr>
            </a:lvl1pPr>
          </a:lstStyle>
          <a:p>
            <a:pPr>
              <a:defRPr/>
            </a:pPr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5" name="灯片编号占位符 3"/>
          <p:cNvSpPr txBox="1"/>
          <p:nvPr userDrawn="1"/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2" name="标题 1"/>
          <p:cNvSpPr>
            <a:spLocks noGrp="1"/>
          </p:cNvSpPr>
          <p:nvPr>
            <p:ph type="ctrTitle"/>
          </p:nvPr>
        </p:nvSpPr>
        <p:spPr>
          <a:xfrm>
            <a:off x="914241" y="2130430"/>
            <a:ext cx="1036351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3" name="副标题 2"/>
          <p:cNvSpPr>
            <a:spLocks noGrp="1"/>
          </p:cNvSpPr>
          <p:nvPr>
            <p:ph type="subTitle" idx="1"/>
          </p:nvPr>
        </p:nvSpPr>
        <p:spPr>
          <a:xfrm>
            <a:off x="1828484" y="3886200"/>
            <a:ext cx="853503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36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9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9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2A4596E2-CD65-48BF-87D1-8BC17B8150AB}" type="slidenum">
              <a:rPr lang="zh-CN" altLang="en-US" smtClean="0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1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2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1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0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6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10495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5900" y="6356376"/>
            <a:ext cx="2743200" cy="365125"/>
          </a:xfrm>
        </p:spPr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0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842AE7D4-9A35-4FD0-9050-81087E043DD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54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5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49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5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15425" y="6356376"/>
            <a:ext cx="2743200" cy="365125"/>
          </a:xfrm>
        </p:spPr>
        <p:txBody>
          <a:bodyPr/>
          <a:lstStyle/>
          <a:p>
            <a:fld id="{C41E9C26-C7B2-4AAE-A431-9EF6E57A9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4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5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5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9225" y="6356376"/>
            <a:ext cx="2743200" cy="365125"/>
          </a:xfrm>
        </p:spPr>
        <p:txBody>
          <a:bodyPr/>
          <a:lstStyle/>
          <a:p>
            <a:fld id="{87B2038A-B370-47A4-8B3F-5F62BD7B10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64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6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6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6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8751" y="6356375"/>
            <a:ext cx="2743200" cy="365125"/>
          </a:xfrm>
        </p:spPr>
        <p:txBody>
          <a:bodyPr/>
          <a:lstStyle/>
          <a:p>
            <a:fld id="{7BFDF536-B860-4D2E-988E-A85E7007C6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8751" y="6356376"/>
            <a:ext cx="2743200" cy="365125"/>
          </a:xfrm>
        </p:spPr>
        <p:txBody>
          <a:bodyPr/>
          <a:lstStyle/>
          <a:p>
            <a:fld id="{C362874F-CA3C-45E2-BED9-2EAF5F88442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10" name="组合 9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11" name="矩形 10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9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40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8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9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3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953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10495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82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76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9577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957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7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58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 dirty="0"/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7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78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9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380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8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8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67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274642"/>
            <a:ext cx="274272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6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274642"/>
            <a:ext cx="8027123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6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37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85" name="标题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6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48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A2C3-53D3-41B4-A04D-3F679DCC11A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34FF-6EE5-43A6-8C31-1B4C095D215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7" name="标题 1"/>
          <p:cNvSpPr>
            <a:spLocks noGrp="1"/>
          </p:cNvSpPr>
          <p:nvPr>
            <p:ph type="title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8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0929-EFF7-455E-836B-CE792093F3F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2" name="内容占位符 2"/>
          <p:cNvSpPr>
            <a:spLocks noGrp="1"/>
          </p:cNvSpPr>
          <p:nvPr>
            <p:ph sz="half" idx="1"/>
          </p:nvPr>
        </p:nvSpPr>
        <p:spPr>
          <a:xfrm>
            <a:off x="609605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3" name="内容占位符 3"/>
          <p:cNvSpPr>
            <a:spLocks noGrp="1"/>
          </p:cNvSpPr>
          <p:nvPr>
            <p:ph sz="half" idx="2"/>
          </p:nvPr>
        </p:nvSpPr>
        <p:spPr>
          <a:xfrm>
            <a:off x="6197600" y="25908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0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B6262-88AA-4656-A4E7-E3AFC1CE90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22" name="标题 1"/>
          <p:cNvSpPr>
            <a:spLocks noGrp="1"/>
          </p:cNvSpPr>
          <p:nvPr>
            <p:ph type="title"/>
          </p:nvPr>
        </p:nvSpPr>
        <p:spPr>
          <a:xfrm>
            <a:off x="609605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2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52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2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2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2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D3C2-E125-4E81-B9CD-920ED83AE8A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3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0C1C-979B-40DA-AD71-C1E57375993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/>
            </a:fld>
            <a:endParaRPr lang="en-US" altLang="zh-CN"/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3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3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3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680D-F5FC-4C3C-85A2-E9DC3FE437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9" name="标题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80" name="内容占位符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81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8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8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48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33D09-43B1-46ED-9826-C9037E64085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5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6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1049497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4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33180-CF9C-4C25-ACBA-D41DE157B07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1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ED7D2-99F1-4814-AA17-AF0E133830D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507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1752600"/>
            <a:ext cx="2743200" cy="49530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508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7" y="1752600"/>
            <a:ext cx="8026399" cy="49530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50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95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495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D7353-C2DA-4F0B-AA68-19A8AE5CC6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4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>
            <a:lvl1pPr>
              <a:defRPr/>
            </a:lvl1pPr>
          </a:lstStyle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6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Administrator\Desktop\333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98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2" name="标题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58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BCDB9-5857-4810-B7E5-9553084EC9C9}" type="slidenum">
              <a:rPr lang="zh-CN" altLang="en-US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34" name="标题 1"/>
          <p:cNvSpPr>
            <a:spLocks noGrp="1"/>
          </p:cNvSpPr>
          <p:nvPr>
            <p:ph type="title"/>
          </p:nvPr>
        </p:nvSpPr>
        <p:spPr>
          <a:xfrm>
            <a:off x="239845" y="124246"/>
            <a:ext cx="10973012" cy="586541"/>
          </a:xfr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+mj-lt"/>
              </a:defRPr>
            </a:lvl1pPr>
          </a:lstStyle>
          <a:p>
            <a:endParaRPr lang="zh-CN" altLang="en-US" dirty="0"/>
          </a:p>
        </p:txBody>
      </p:sp>
      <p:sp>
        <p:nvSpPr>
          <p:cNvPr id="104943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3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75111" y="6172346"/>
            <a:ext cx="2844306" cy="476250"/>
          </a:xfrm>
        </p:spPr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9437" name="矩形 1"/>
          <p:cNvSpPr>
            <a:spLocks noChangeArrowheads="1"/>
          </p:cNvSpPr>
          <p:nvPr/>
        </p:nvSpPr>
        <p:spPr bwMode="auto">
          <a:xfrm>
            <a:off x="11034260" y="750888"/>
            <a:ext cx="1170314" cy="72000"/>
          </a:xfrm>
          <a:prstGeom prst="rect">
            <a:avLst/>
          </a:prstGeom>
          <a:solidFill>
            <a:srgbClr val="003399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49438" name="矩形 10"/>
          <p:cNvSpPr/>
          <p:nvPr/>
        </p:nvSpPr>
        <p:spPr>
          <a:xfrm>
            <a:off x="-38092" y="750888"/>
            <a:ext cx="9723111" cy="72000"/>
          </a:xfrm>
          <a:prstGeom prst="rect">
            <a:avLst/>
          </a:prstGeom>
          <a:solidFill>
            <a:srgbClr val="003399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439" name="矩形 1"/>
          <p:cNvSpPr>
            <a:spLocks noChangeArrowheads="1"/>
          </p:cNvSpPr>
          <p:nvPr/>
        </p:nvSpPr>
        <p:spPr bwMode="auto">
          <a:xfrm>
            <a:off x="9623594" y="750888"/>
            <a:ext cx="1743830" cy="72000"/>
          </a:xfrm>
          <a:prstGeom prst="rect">
            <a:avLst/>
          </a:prstGeom>
          <a:solidFill>
            <a:srgbClr val="0066CC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/>
            <a:endParaRPr lang="zh-CN" altLang="en-US" b="1">
              <a:solidFill>
                <a:srgbClr val="FFFFFF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2" name="标题 1"/>
          <p:cNvSpPr>
            <a:spLocks noGrp="1"/>
          </p:cNvSpPr>
          <p:nvPr>
            <p:ph type="title"/>
          </p:nvPr>
        </p:nvSpPr>
        <p:spPr>
          <a:xfrm>
            <a:off x="330144" y="124246"/>
            <a:ext cx="10973012" cy="5865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945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45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E7D4-9A35-4FD0-9050-81087E043DD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7" name="TextBox 6"/>
          <p:cNvSpPr txBox="1"/>
          <p:nvPr userDrawn="1"/>
        </p:nvSpPr>
        <p:spPr>
          <a:xfrm>
            <a:off x="546006" y="6500209"/>
            <a:ext cx="400192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Dalian Institute of Chemical Physics (DICP) 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  <a:p>
            <a:r>
              <a:rPr lang="en-US" altLang="zh-CN" sz="700" dirty="0">
                <a:solidFill>
                  <a:srgbClr val="262626"/>
                </a:solidFill>
                <a:ea typeface="Arial Unicode MS" panose="020B0604020202020204" charset="-122"/>
                <a:cs typeface="Times New Roman" panose="02020603050405020304" pitchFamily="18" charset="0"/>
              </a:rPr>
              <a:t>Chinese Academy of Sciences (CAS)</a:t>
            </a:r>
            <a:endParaRPr lang="en-US" altLang="zh-CN" sz="700" dirty="0">
              <a:solidFill>
                <a:srgbClr val="262626"/>
              </a:solidFill>
              <a:ea typeface="Arial Unicode MS" panose="020B0604020202020204" charset="-122"/>
              <a:cs typeface="Times New Roman" panose="02020603050405020304" pitchFamily="18" charset="0"/>
            </a:endParaRPr>
          </a:p>
        </p:txBody>
      </p:sp>
      <p:pic>
        <p:nvPicPr>
          <p:cNvPr id="2097306" name="图片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71906" y="6545311"/>
            <a:ext cx="318013" cy="238551"/>
          </a:xfrm>
          <a:prstGeom prst="rect">
            <a:avLst/>
          </a:prstGeom>
        </p:spPr>
      </p:pic>
      <p:sp>
        <p:nvSpPr>
          <p:cNvPr id="1049458" name="TextBox 7"/>
          <p:cNvSpPr txBox="1">
            <a:spLocks noChangeArrowheads="1"/>
          </p:cNvSpPr>
          <p:nvPr userDrawn="1"/>
        </p:nvSpPr>
        <p:spPr bwMode="auto">
          <a:xfrm>
            <a:off x="11020648" y="6490711"/>
            <a:ext cx="67358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i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DCIP</a:t>
            </a:r>
            <a:endParaRPr lang="zh-CN" altLang="en-US" sz="1600" b="1" i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962920" y="4406905"/>
            <a:ext cx="1036351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962920" y="2906713"/>
            <a:ext cx="10363516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9C26-C7B2-4AAE-A431-9EF6E57A90F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5" name="内容占位符 2"/>
          <p:cNvSpPr>
            <a:spLocks noGrp="1"/>
          </p:cNvSpPr>
          <p:nvPr>
            <p:ph sz="half" idx="1"/>
          </p:nvPr>
        </p:nvSpPr>
        <p:spPr>
          <a:xfrm>
            <a:off x="609494" y="1600205"/>
            <a:ext cx="538386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6" name="内容占位符 3"/>
          <p:cNvSpPr>
            <a:spLocks noGrp="1"/>
          </p:cNvSpPr>
          <p:nvPr>
            <p:ph sz="half" idx="2"/>
          </p:nvPr>
        </p:nvSpPr>
        <p:spPr>
          <a:xfrm>
            <a:off x="6196524" y="1600205"/>
            <a:ext cx="538598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2038A-B370-47A4-8B3F-5F62BD7B1043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16" name="标题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17" name="文本占位符 2"/>
          <p:cNvSpPr>
            <a:spLocks noGrp="1"/>
          </p:cNvSpPr>
          <p:nvPr>
            <p:ph type="body" idx="1"/>
          </p:nvPr>
        </p:nvSpPr>
        <p:spPr>
          <a:xfrm>
            <a:off x="609494" y="1535113"/>
            <a:ext cx="538598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18" name="内容占位符 3"/>
          <p:cNvSpPr>
            <a:spLocks noGrp="1"/>
          </p:cNvSpPr>
          <p:nvPr>
            <p:ph sz="half" idx="2"/>
          </p:nvPr>
        </p:nvSpPr>
        <p:spPr>
          <a:xfrm>
            <a:off x="609494" y="2174875"/>
            <a:ext cx="538598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1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410" y="1535113"/>
            <a:ext cx="5388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20" name="内容占位符 5"/>
          <p:cNvSpPr>
            <a:spLocks noGrp="1"/>
          </p:cNvSpPr>
          <p:nvPr>
            <p:ph sz="quarter" idx="4"/>
          </p:nvPr>
        </p:nvSpPr>
        <p:spPr>
          <a:xfrm>
            <a:off x="6194410" y="2174875"/>
            <a:ext cx="5388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DF536-B860-4D2E-988E-A85E7007C6AE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4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4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34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2874F-CA3C-45E2-BED9-2EAF5F88442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 dirty="0"/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8200" y="6072705"/>
            <a:ext cx="2844306" cy="476250"/>
          </a:xfrm>
        </p:spPr>
        <p:txBody>
          <a:bodyPr/>
          <a:lstStyle/>
          <a:p>
            <a:fld id="{2A4596E2-CD65-48BF-87D1-8BC17B8150AB}" type="slidenum">
              <a:rPr lang="zh-CN" altLang="en-US"/>
            </a:fld>
            <a:endParaRPr lang="en-US" altLang="zh-CN"/>
          </a:p>
        </p:txBody>
      </p:sp>
      <p:grpSp>
        <p:nvGrpSpPr>
          <p:cNvPr id="272" name="组合 4"/>
          <p:cNvGrpSpPr/>
          <p:nvPr userDrawn="1"/>
        </p:nvGrpSpPr>
        <p:grpSpPr>
          <a:xfrm>
            <a:off x="342841" y="925763"/>
            <a:ext cx="11463994" cy="72000"/>
            <a:chOff x="257174" y="1141413"/>
            <a:chExt cx="8599489" cy="72000"/>
          </a:xfrm>
          <a:solidFill>
            <a:schemeClr val="accent2"/>
          </a:solidFill>
        </p:grpSpPr>
        <p:sp>
          <p:nvSpPr>
            <p:cNvPr id="1049471" name="矩形 1"/>
            <p:cNvSpPr>
              <a:spLocks noChangeArrowheads="1"/>
            </p:cNvSpPr>
            <p:nvPr/>
          </p:nvSpPr>
          <p:spPr bwMode="auto">
            <a:xfrm>
              <a:off x="7978775" y="1141413"/>
              <a:ext cx="877888" cy="72000"/>
            </a:xfrm>
            <a:prstGeom prst="rect">
              <a:avLst/>
            </a:prstGeom>
            <a:solidFill>
              <a:srgbClr val="003399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49472" name="矩形 6"/>
            <p:cNvSpPr/>
            <p:nvPr/>
          </p:nvSpPr>
          <p:spPr>
            <a:xfrm>
              <a:off x="257174" y="1141413"/>
              <a:ext cx="6823075" cy="72000"/>
            </a:xfrm>
            <a:prstGeom prst="rect">
              <a:avLst/>
            </a:prstGeom>
            <a:solidFill>
              <a:srgbClr val="003399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endParaRPr lang="zh-CN" altLang="en-US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9473" name="矩形 1"/>
            <p:cNvSpPr>
              <a:spLocks noChangeArrowheads="1"/>
            </p:cNvSpPr>
            <p:nvPr/>
          </p:nvSpPr>
          <p:spPr bwMode="auto">
            <a:xfrm>
              <a:off x="7080250" y="1141413"/>
              <a:ext cx="1238400" cy="72000"/>
            </a:xfrm>
            <a:prstGeom prst="rect">
              <a:avLst/>
            </a:prstGeom>
            <a:solidFill>
              <a:srgbClr val="0070C0"/>
            </a:solidFill>
            <a:ln w="25400" algn="ctr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 b="1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6" name="标题 1"/>
          <p:cNvSpPr>
            <a:spLocks noGrp="1"/>
          </p:cNvSpPr>
          <p:nvPr>
            <p:ph type="title"/>
          </p:nvPr>
        </p:nvSpPr>
        <p:spPr>
          <a:xfrm>
            <a:off x="2389305" y="4800600"/>
            <a:ext cx="73160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7" name="图片占位符 2"/>
          <p:cNvSpPr>
            <a:spLocks noGrp="1"/>
          </p:cNvSpPr>
          <p:nvPr>
            <p:ph type="pic" idx="1"/>
          </p:nvPr>
        </p:nvSpPr>
        <p:spPr>
          <a:xfrm>
            <a:off x="2389305" y="612775"/>
            <a:ext cx="73160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944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305" y="5367338"/>
            <a:ext cx="73160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5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03-710A-4BFD-B499-77198252151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6E35-18CF-4A64-BB03-A70048D88307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24" name="竖排标题 1"/>
          <p:cNvSpPr>
            <a:spLocks noGrp="1"/>
          </p:cNvSpPr>
          <p:nvPr>
            <p:ph type="title" orient="vert"/>
          </p:nvPr>
        </p:nvSpPr>
        <p:spPr>
          <a:xfrm>
            <a:off x="8839783" y="-20636"/>
            <a:ext cx="2742724" cy="61468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2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94" y="-20636"/>
            <a:ext cx="8027123" cy="61468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2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942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5C4-C69E-421F-A746-93B376056FF9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8" b="39864"/>
          <a:stretch>
            <a:fillRect/>
          </a:stretch>
        </p:blipFill>
        <p:spPr bwMode="auto">
          <a:xfrm>
            <a:off x="2814532" y="1229012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9" y="225951"/>
            <a:ext cx="469556" cy="414592"/>
          </a:xfrm>
          <a:prstGeom prst="rect">
            <a:avLst/>
          </a:prstGeom>
        </p:spPr>
        <p:txBody>
          <a:bodyPr lIns="68570" tIns="34289" rIns="68570" bIns="34289"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3" y="706203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2" y="133859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68570" tIns="34289" rIns="68570" bIns="3428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28151" y="6480176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lIns="68570" tIns="34289" rIns="68570" bIns="34289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>
              <a:defRPr/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prstClr val="black">
                  <a:tint val="75000"/>
                </a:prstClr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338733" y="6491288"/>
            <a:ext cx="2844800" cy="365125"/>
          </a:xfrm>
          <a:prstGeom prst="rect">
            <a:avLst/>
          </a:prstGeom>
        </p:spPr>
        <p:txBody>
          <a:bodyPr vert="horz" wrap="square" lIns="68570" tIns="34289" rIns="68570" bIns="34289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lIns="68570" tIns="34289" rIns="68570" bIns="3428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5"/>
            </a:lvl4pPr>
            <a:lvl5pPr>
              <a:defRPr sz="1865"/>
            </a:lvl5pPr>
            <a:lvl6pPr>
              <a:defRPr sz="1865"/>
            </a:lvl6pPr>
            <a:lvl7pPr>
              <a:defRPr sz="1865"/>
            </a:lvl7pPr>
            <a:lvl8pPr>
              <a:defRPr sz="1865"/>
            </a:lvl8pPr>
            <a:lvl9pPr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 lIns="68570" tIns="34289" rIns="68570" bIns="34289"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11253281" y="95883"/>
            <a:ext cx="967683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565" tIns="43287" rIns="86565" bIns="43287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509" y="6356769"/>
            <a:ext cx="2742787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21" y="6356769"/>
            <a:ext cx="4114179" cy="364275"/>
          </a:xfrm>
          <a:prstGeom prst="rect">
            <a:avLst/>
          </a:prstGeom>
        </p:spPr>
        <p:txBody>
          <a:bodyPr lIns="64924" tIns="32465" rIns="64924" bIns="32465"/>
          <a:lstStyle/>
          <a:p>
            <a:pPr defTabSz="913130"/>
            <a:endParaRPr lang="zh-CN" altLang="en-US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702513" y="190881"/>
            <a:ext cx="518387" cy="364275"/>
          </a:xfrm>
          <a:prstGeom prst="rect">
            <a:avLst/>
          </a:prstGeom>
        </p:spPr>
        <p:txBody>
          <a:bodyPr lIns="64924" tIns="32465" rIns="64924" bIns="32465"/>
          <a:lstStyle>
            <a:lvl1pPr algn="r">
              <a:defRPr sz="1465">
                <a:solidFill>
                  <a:schemeClr val="bg1"/>
                </a:solidFill>
                <a:latin typeface="+mn-lt"/>
              </a:defRPr>
            </a:lvl1pPr>
          </a:lstStyle>
          <a:p>
            <a:pPr defTabSz="913130"/>
            <a:fld id="{8C92ADDF-ABC6-4EEC-846D-A1AE2D410679}" type="slidenum">
              <a:rPr lang="zh-CN" altLang="en-US" smtClean="0">
                <a:solidFill>
                  <a:srgbClr val="FFFFFF"/>
                </a:solidFill>
              </a:rPr>
            </a:fld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1076" y="95335"/>
            <a:ext cx="213349" cy="5562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55" rIns="91292" bIns="45655"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18288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955" indent="-55435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495"/>
            <a:endParaRPr lang="zh-CN" altLang="en-US" sz="1865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301" y="95333"/>
            <a:ext cx="3072459" cy="329435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735">
                <a:solidFill>
                  <a:srgbClr val="0070C0"/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296664" y="436558"/>
            <a:ext cx="3072459" cy="215057"/>
          </a:xfrm>
          <a:prstGeom prst="rect">
            <a:avLst/>
          </a:prstGeom>
        </p:spPr>
        <p:txBody>
          <a:bodyPr lIns="64924" tIns="32465" rIns="64924" bIns="32465" anchor="ctr"/>
          <a:lstStyle>
            <a:lvl1pPr marL="0" indent="0" algn="l">
              <a:buNone/>
              <a:defRPr sz="106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点击输入标题内容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40" name="标题 1"/>
          <p:cNvSpPr>
            <a:spLocks noGrp="1"/>
          </p:cNvSpPr>
          <p:nvPr>
            <p:ph type="title"/>
          </p:nvPr>
        </p:nvSpPr>
        <p:spPr>
          <a:xfrm>
            <a:off x="609497" y="273050"/>
            <a:ext cx="401038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41" name="内容占位符 2"/>
          <p:cNvSpPr>
            <a:spLocks noGrp="1"/>
          </p:cNvSpPr>
          <p:nvPr>
            <p:ph idx="1"/>
          </p:nvPr>
        </p:nvSpPr>
        <p:spPr>
          <a:xfrm>
            <a:off x="4765906" y="273055"/>
            <a:ext cx="6816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4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97" y="1435103"/>
            <a:ext cx="40103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4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4944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8529-FD75-49A8-BB07-AB34E7CB13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lIns="68570" tIns="34289" rIns="68570" bIns="34289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 lIns="68570" tIns="34289" rIns="68570" bIns="34289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 lIns="68570" tIns="34289" rIns="68570" bIns="34289"/>
          <a:lstStyle/>
          <a:p>
            <a:fld id="{73127340-2293-49D2-96F1-6E7BF0C8FD9C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fld id="{2A4596E2-CD65-48BF-87D1-8BC17B8150AB}" type="slidenum">
              <a:rPr lang="zh-CN" altLang="en-US">
                <a:solidFill>
                  <a:srgbClr val="000000"/>
                </a:solidFill>
              </a:rPr>
            </a:fld>
            <a:endParaRPr lang="en-US" altLang="zh-CN" dirty="0">
              <a:solidFill>
                <a:srgbClr val="000000"/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251580" y="225951"/>
            <a:ext cx="656213" cy="414592"/>
          </a:xfrm>
          <a:prstGeom prst="rect">
            <a:avLst/>
          </a:prstGeom>
        </p:spPr>
        <p:txBody>
          <a:bodyPr lIns="91398" tIns="45718" rIns="91398" bIns="45718"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</a:fld>
            <a:endParaRPr lang="en-US" altLang="zh-CN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" name="组合 7"/>
          <p:cNvGrpSpPr/>
          <p:nvPr userDrawn="1"/>
        </p:nvGrpSpPr>
        <p:grpSpPr>
          <a:xfrm flipV="1">
            <a:off x="988544" y="706218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3"/>
            <a:ext cx="5468928" cy="5432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2" y="133860"/>
            <a:ext cx="642765" cy="642765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689309" y="99317"/>
            <a:ext cx="9192523" cy="653143"/>
          </a:xfrm>
          <a:prstGeom prst="rect">
            <a:avLst/>
          </a:prstGeom>
        </p:spPr>
        <p:txBody>
          <a:bodyPr lIns="91398" tIns="45718" rIns="91398" bIns="45718">
            <a:noAutofit/>
          </a:bodyPr>
          <a:lstStyle>
            <a:lvl1pPr algn="ctr">
              <a:defRPr sz="40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A4596E2-CD65-48BF-87D1-8BC17B8150AB}" type="slidenum">
              <a:rPr lang="zh-CN" altLang="en-US">
                <a:solidFill>
                  <a:srgbClr val="000000"/>
                </a:solidFill>
                <a:latin typeface="Arial" panose="020B0604020202020204"/>
                <a:ea typeface="宋体" panose="02010600030101010101" pitchFamily="2" charset="-122"/>
              </a:rPr>
            </a:fld>
            <a:endParaRPr lang="en-US" altLang="zh-CN" dirty="0">
              <a:solidFill>
                <a:srgbClr val="000000"/>
              </a:solidFill>
              <a:latin typeface="Arial" panose="020B0604020202020204"/>
              <a:ea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 flipV="1">
            <a:off x="988542" y="706192"/>
            <a:ext cx="10766853" cy="45719"/>
            <a:chOff x="1239791" y="3373704"/>
            <a:chExt cx="5327375" cy="56535"/>
          </a:xfrm>
        </p:grpSpPr>
        <p:sp>
          <p:nvSpPr>
            <p:cNvPr id="9" name="矩形 8"/>
            <p:cNvSpPr/>
            <p:nvPr/>
          </p:nvSpPr>
          <p:spPr>
            <a:xfrm>
              <a:off x="1239791" y="3373704"/>
              <a:ext cx="1068443" cy="56535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498723" y="3373704"/>
              <a:ext cx="1068443" cy="56535"/>
            </a:xfrm>
            <a:prstGeom prst="rect">
              <a:avLst/>
            </a:prstGeom>
            <a:solidFill>
              <a:srgbClr val="CAA88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305265" y="3373704"/>
              <a:ext cx="1068443" cy="56535"/>
            </a:xfrm>
            <a:prstGeom prst="rect">
              <a:avLst/>
            </a:prstGeom>
            <a:solidFill>
              <a:srgbClr val="DCC1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33247" y="3373704"/>
              <a:ext cx="1068443" cy="56535"/>
            </a:xfrm>
            <a:prstGeom prst="rect">
              <a:avLst/>
            </a:prstGeom>
            <a:solidFill>
              <a:srgbClr val="C517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70741" y="3373704"/>
              <a:ext cx="1068443" cy="56535"/>
            </a:xfrm>
            <a:prstGeom prst="rect">
              <a:avLst/>
            </a:prstGeom>
            <a:solidFill>
              <a:srgbClr val="D8D8D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9529" y="1398494"/>
            <a:ext cx="5468928" cy="543234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44730" y="133858"/>
            <a:ext cx="642765" cy="64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14-2.png"/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4523" y="1229007"/>
            <a:ext cx="8553223" cy="518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4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/Relationships>
</file>

<file path=ppt/slideMasters/_rels/slideMaster1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/Relationships>
</file>

<file path=ppt/slideMasters/_rels/slideMaster12.xml.rels><?xml version="1.0" encoding="UTF-8" standalone="yes"?>
<Relationships xmlns="http://schemas.openxmlformats.org/package/2006/relationships"><Relationship Id="rId4" Type="http://schemas.openxmlformats.org/officeDocument/2006/relationships/theme" Target="../theme/theme12.xml"/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6.xml"/><Relationship Id="rId15" Type="http://schemas.openxmlformats.org/officeDocument/2006/relationships/theme" Target="../theme/theme13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05.xml"/></Relationships>
</file>

<file path=ppt/slideMasters/_rels/slideMaster14.xml.rels><?xml version="1.0" encoding="UTF-8" standalone="yes"?>
<Relationships xmlns="http://schemas.openxmlformats.org/package/2006/relationships"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/Relationships>
</file>

<file path=ppt/slideMasters/_rels/slideMaster15.xml.rels><?xml version="1.0" encoding="UTF-8" standalone="yes"?>
<Relationships xmlns="http://schemas.openxmlformats.org/package/2006/relationships"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5" Type="http://schemas.openxmlformats.org/officeDocument/2006/relationships/theme" Target="../theme/theme17.xml"/><Relationship Id="rId4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/Relationships>
</file>

<file path=ppt/slideMasters/_rels/slideMaster18.xml.rels><?xml version="1.0" encoding="UTF-8" standalone="yes"?>
<Relationships xmlns="http://schemas.openxmlformats.org/package/2006/relationships"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/Relationships>
</file>

<file path=ppt/slideMasters/_rels/slideMaster19.xml.rels><?xml version="1.0" encoding="UTF-8" standalone="yes"?>
<Relationships xmlns="http://schemas.openxmlformats.org/package/2006/relationships"><Relationship Id="rId4" Type="http://schemas.openxmlformats.org/officeDocument/2006/relationships/theme" Target="../theme/theme19.xml"/><Relationship Id="rId3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4" Type="http://schemas.openxmlformats.org/officeDocument/2006/relationships/theme" Target="../theme/theme20.xml"/><Relationship Id="rId3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4.xml"/><Relationship Id="rId15" Type="http://schemas.openxmlformats.org/officeDocument/2006/relationships/theme" Target="../theme/theme21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43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6.xml"/><Relationship Id="rId15" Type="http://schemas.openxmlformats.org/officeDocument/2006/relationships/theme" Target="../theme/theme22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55.xml"/></Relationships>
</file>

<file path=ppt/slideMasters/_rels/slideMaster23.xml.rels><?xml version="1.0" encoding="UTF-8" standalone="yes"?>
<Relationships xmlns="http://schemas.openxmlformats.org/package/2006/relationships"><Relationship Id="rId5" Type="http://schemas.openxmlformats.org/officeDocument/2006/relationships/theme" Target="../theme/theme23.xml"/><Relationship Id="rId4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/Relationships>
</file>

<file path=ppt/slideMasters/_rels/slideMaster24.xml.rels><?xml version="1.0" encoding="UTF-8" standalone="yes"?>
<Relationships xmlns="http://schemas.openxmlformats.org/package/2006/relationships"><Relationship Id="rId5" Type="http://schemas.openxmlformats.org/officeDocument/2006/relationships/theme" Target="../theme/theme24.xml"/><Relationship Id="rId4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25.xml.rels><?xml version="1.0" encoding="UTF-8" standalone="yes"?>
<Relationships xmlns="http://schemas.openxmlformats.org/package/2006/relationships"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/Relationships>
</file>

<file path=ppt/slideMasters/_rels/slideMaster26.xml.rels><?xml version="1.0" encoding="UTF-8" standalone="yes"?>
<Relationships xmlns="http://schemas.openxmlformats.org/package/2006/relationships"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4" Type="http://schemas.openxmlformats.org/officeDocument/2006/relationships/theme" Target="../theme/theme2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83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2.xml"/><Relationship Id="rId8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95.xml"/><Relationship Id="rId15" Type="http://schemas.openxmlformats.org/officeDocument/2006/relationships/theme" Target="../theme/theme28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19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2.xml"/><Relationship Id="rId6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7.xml"/><Relationship Id="rId15" Type="http://schemas.openxmlformats.org/officeDocument/2006/relationships/theme" Target="../theme/theme29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6.xml"/><Relationship Id="rId10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5" Type="http://schemas.openxmlformats.org/officeDocument/2006/relationships/theme" Target="../theme/theme5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4" Type="http://schemas.openxmlformats.org/officeDocument/2006/relationships/image" Target="../media/image4.png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theme" Target="../theme/theme8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+mj-lt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+mj-lt"/>
              <a:ea typeface="+mj-ea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/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1438238" y="225950"/>
            <a:ext cx="469556" cy="4145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2A4596E2-CD65-48BF-87D1-8BC17B8150AB}" type="slidenum">
              <a:rPr lang="zh-CN" altLang="en-US" smtClean="0">
                <a:solidFill>
                  <a:srgbClr val="808080">
                    <a:lumMod val="75000"/>
                  </a:srgbClr>
                </a:solidFill>
              </a:rPr>
            </a:fld>
            <a:endParaRPr lang="en-US" altLang="zh-CN" dirty="0">
              <a:solidFill>
                <a:srgbClr val="808080">
                  <a:lumMod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53" name="标题占位符 1"/>
          <p:cNvSpPr>
            <a:spLocks noGrp="1"/>
          </p:cNvSpPr>
          <p:nvPr>
            <p:ph type="title"/>
          </p:nvPr>
        </p:nvSpPr>
        <p:spPr>
          <a:xfrm>
            <a:off x="609495" y="274638"/>
            <a:ext cx="109730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4" name="文本占位符 2"/>
          <p:cNvSpPr>
            <a:spLocks noGrp="1"/>
          </p:cNvSpPr>
          <p:nvPr>
            <p:ph type="body" idx="1"/>
          </p:nvPr>
        </p:nvSpPr>
        <p:spPr>
          <a:xfrm>
            <a:off x="609495" y="1600205"/>
            <a:ext cx="10973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55" name="日期占位符 3"/>
          <p:cNvSpPr>
            <a:spLocks noGrp="1"/>
          </p:cNvSpPr>
          <p:nvPr>
            <p:ph type="dt" sz="half" idx="2"/>
          </p:nvPr>
        </p:nvSpPr>
        <p:spPr>
          <a:xfrm>
            <a:off x="609494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879" y="6356355"/>
            <a:ext cx="3862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935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8200" y="6356355"/>
            <a:ext cx="2844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9B7F-E107-42EE-A8C9-058B6A23B93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003A6-8C0E-4042-9988-EE921E05E5E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 rotWithShape="1">
          <a:blip r:embed="rId12" cstate="print"/>
          <a:srcRect l="8759" t="24963" r="39781"/>
          <a:stretch>
            <a:fillRect/>
          </a:stretch>
        </p:blipFill>
        <p:spPr bwMode="auto">
          <a:xfrm flipH="1">
            <a:off x="5028327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94" name="TextBox 7"/>
          <p:cNvSpPr txBox="1">
            <a:spLocks noChangeArrowheads="1"/>
          </p:cNvSpPr>
          <p:nvPr/>
        </p:nvSpPr>
        <p:spPr bwMode="auto">
          <a:xfrm>
            <a:off x="11020663" y="6464861"/>
            <a:ext cx="569387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Calibri Light" panose="020F0302020204030204"/>
                <a:ea typeface="+mj-ea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Calibri Light" panose="020F0302020204030204"/>
              <a:ea typeface="+mj-ea"/>
              <a:cs typeface="Noto Sans CJK Black"/>
            </a:endParaRPr>
          </a:p>
        </p:txBody>
      </p:sp>
      <p:pic>
        <p:nvPicPr>
          <p:cNvPr id="2097163" name="图片 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802846" y="6506909"/>
            <a:ext cx="326343" cy="244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5" y="1752600"/>
            <a:ext cx="10972800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4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5" y="2590800"/>
            <a:ext cx="109728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476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1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en-US"/>
          </a:p>
        </p:txBody>
      </p:sp>
      <p:sp>
        <p:nvSpPr>
          <p:cNvPr id="1049477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5" y="6356358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endParaRPr lang="zh-TW" altLang="en-US"/>
          </a:p>
        </p:txBody>
      </p:sp>
      <p:sp>
        <p:nvSpPr>
          <p:cNvPr id="1049478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4" y="6356358"/>
            <a:ext cx="2844801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+mn-lt"/>
                <a:ea typeface="PMingLiU" panose="02020500000000000000" pitchFamily="18" charset="-120"/>
              </a:defRPr>
            </a:lvl1pPr>
          </a:lstStyle>
          <a:p>
            <a:fld id="{1116561D-CA0D-42E2-8FC0-F1AF9CEEC73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44728" cy="3231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 userDrawn="1"/>
        </p:nvPicPr>
        <p:blipFill rotWithShape="1">
          <a:blip r:embed="rId13" cstate="print"/>
          <a:srcRect l="8759" t="24963" r="39781"/>
          <a:stretch>
            <a:fillRect/>
          </a:stretch>
        </p:blipFill>
        <p:spPr bwMode="auto">
          <a:xfrm flipH="1">
            <a:off x="5028326" y="1962150"/>
            <a:ext cx="7161556" cy="489585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76" name="TextBox 7"/>
          <p:cNvSpPr txBox="1">
            <a:spLocks noChangeArrowheads="1"/>
          </p:cNvSpPr>
          <p:nvPr userDrawn="1"/>
        </p:nvSpPr>
        <p:spPr bwMode="auto">
          <a:xfrm>
            <a:off x="11020647" y="6464835"/>
            <a:ext cx="601980" cy="3200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500" b="1" dirty="0">
                <a:solidFill>
                  <a:srgbClr val="003399"/>
                </a:solidFill>
                <a:latin typeface="Arial" panose="020B0604020202020204"/>
                <a:ea typeface="宋体" panose="02010600030101010101" pitchFamily="2" charset="-122"/>
                <a:cs typeface="Noto Sans CJK Black"/>
              </a:rPr>
              <a:t>DICP</a:t>
            </a:r>
            <a:endParaRPr lang="zh-CN" altLang="en-US" sz="1500" b="1" dirty="0">
              <a:solidFill>
                <a:srgbClr val="003399"/>
              </a:solidFill>
              <a:latin typeface="Arial" panose="020B0604020202020204"/>
              <a:ea typeface="宋体" panose="02010600030101010101" pitchFamily="2" charset="-122"/>
              <a:cs typeface="Noto Sans CJK Black"/>
            </a:endParaRPr>
          </a:p>
        </p:txBody>
      </p:sp>
      <p:pic>
        <p:nvPicPr>
          <p:cNvPr id="2097153" name="图片 9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0802829" y="6506909"/>
            <a:ext cx="326343" cy="244800"/>
          </a:xfrm>
          <a:prstGeom prst="rect">
            <a:avLst/>
          </a:prstGeom>
        </p:spPr>
      </p:pic>
      <p:sp>
        <p:nvSpPr>
          <p:cNvPr id="10485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95" y="-20638"/>
            <a:ext cx="10973012" cy="114300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95" y="1600205"/>
            <a:ext cx="10973012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499" y="6245225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04858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879" y="6245225"/>
            <a:ext cx="3862247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4858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200" y="6167591"/>
            <a:ext cx="2844306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C7C003A6-8C0E-4042-9988-EE921E05E5E1}" type="slidenum">
              <a:rPr lang="zh-CN" altLang="en-US">
                <a:solidFill>
                  <a:srgbClr val="000000"/>
                </a:solidFill>
              </a:rPr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165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59956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67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39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1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3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56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F56A9"/>
          </a:solidFill>
          <a:latin typeface="Arial" panose="020B0604020202020204" pitchFamily="34" charset="0"/>
          <a:ea typeface="宋体" panose="02010600030101010101" pitchFamily="2" charset="-122"/>
          <a:cs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3" descr="C:\Users\Administrator\Desktop\41414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2131" y="466725"/>
            <a:ext cx="52197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87" name="Rectangle 11"/>
          <p:cNvSpPr>
            <a:spLocks noChangeArrowheads="1"/>
          </p:cNvSpPr>
          <p:nvPr/>
        </p:nvSpPr>
        <p:spPr bwMode="auto">
          <a:xfrm>
            <a:off x="2422798" y="3848029"/>
            <a:ext cx="7239000" cy="101473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kumimoji="1" lang="zh-CN" altLang="en-US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1" lang="en-US" altLang="zh-CN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sz="24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1" lang="en-US" altLang="zh-CN" sz="2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588" name="标题 1"/>
          <p:cNvSpPr txBox="1"/>
          <p:nvPr/>
        </p:nvSpPr>
        <p:spPr bwMode="auto">
          <a:xfrm>
            <a:off x="962289" y="1924111"/>
            <a:ext cx="10080850" cy="165576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大连化物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所优秀青年博士人才介绍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pic>
        <p:nvPicPr>
          <p:cNvPr id="2097156" name="图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52" y="5553550"/>
            <a:ext cx="1772309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7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391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8" name="图片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476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59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1129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0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7500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1" name="图片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022" y="5553550"/>
            <a:ext cx="1772308" cy="11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标题 1"/>
          <p:cNvSpPr txBox="1"/>
          <p:nvPr/>
        </p:nvSpPr>
        <p:spPr>
          <a:xfrm>
            <a:off x="877194" y="126703"/>
            <a:ext cx="10865585" cy="51281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ts val="3800"/>
              </a:lnSpc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优秀青年博士人才</a:t>
            </a:r>
            <a:endParaRPr lang="zh-CN" altLang="en-US" sz="3200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9163051" y="616294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4596E2-CD65-48BF-87D1-8BC17B8150A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2894" y="849704"/>
            <a:ext cx="11294998" cy="2041585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遴选条件：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选拔和培养</a:t>
            </a:r>
            <a:r>
              <a:rPr lang="zh-CN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优秀青年</a:t>
            </a:r>
            <a:r>
              <a:rPr lang="zh-CN" altLang="zh-CN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科技人才，加强研究所人才队伍建设，</a:t>
            </a: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</a:rPr>
              <a:t>加大对优秀青年博士人才的支持力度</a:t>
            </a:r>
            <a:endParaRPr lang="en-US" altLang="zh-CN" sz="28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年龄不超过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（应届毕业生、博士后、博士职工、所外博士等）</a:t>
            </a:r>
            <a:endParaRPr lang="en-US" altLang="zh-CN" sz="28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614" y="3041916"/>
            <a:ext cx="10919859" cy="1066959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遴选程序：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本人申请、专家推荐、部门同意、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学委会评审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335" y="4457401"/>
            <a:ext cx="10919859" cy="1554272"/>
          </a:xfrm>
          <a:prstGeom prst="rect">
            <a:avLst/>
          </a:prstGeom>
          <a:ln w="12700">
            <a:noFill/>
            <a:prstDash val="lgDash"/>
          </a:ln>
        </p:spPr>
        <p:txBody>
          <a:bodyPr wrap="square">
            <a:spAutoFit/>
          </a:bodyPr>
          <a:lstStyle/>
          <a:p>
            <a:pPr marL="342900" marR="0" lvl="0" indent="-342900" algn="l" defTabSz="912495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p"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支持方式：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聘为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副研究员</a:t>
            </a:r>
            <a:endParaRPr lang="en-US" altLang="zh-CN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799465" lvl="1" indent="-342900" defTabSz="912495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给予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100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科研经费和</a:t>
            </a:r>
            <a:r>
              <a:rPr lang="en-US" altLang="zh-CN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50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万</a:t>
            </a:r>
            <a:r>
              <a:rPr lang="zh-CN" altLang="en-US" sz="28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安家补贴</a:t>
            </a:r>
            <a:endParaRPr lang="zh-CN" altLang="en-US" sz="2800" b="1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RlZjJlNjk1MWJiMWNkYWQ3MjA4NGM0NDEzYjk4NTMifQ=="/>
</p:tagLst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2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8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3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3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3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0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4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4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17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000000"/>
      </a:lt1>
      <a:dk2>
        <a:srgbClr val="1F497D"/>
      </a:dk2>
      <a:lt2>
        <a:srgbClr val="2E66CD"/>
      </a:lt2>
      <a:accent1>
        <a:srgbClr val="02216C"/>
      </a:accent1>
      <a:accent2>
        <a:srgbClr val="153E7B"/>
      </a:accent2>
      <a:accent3>
        <a:srgbClr val="AAAAAA"/>
      </a:accent3>
      <a:accent4>
        <a:srgbClr val="000000"/>
      </a:accent4>
      <a:accent5>
        <a:srgbClr val="AAABBA"/>
      </a:accent5>
      <a:accent6>
        <a:srgbClr val="12376F"/>
      </a:accent6>
      <a:hlink>
        <a:srgbClr val="3382F8"/>
      </a:hlink>
      <a:folHlink>
        <a:srgbClr val="7F7F7F"/>
      </a:folHlink>
    </a:clrScheme>
    <a:fontScheme name="1_Office Theme">
      <a:majorFont>
        <a:latin typeface="Tahoma"/>
        <a:ea typeface=""/>
        <a:cs typeface="Tahoma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000000"/>
        </a:lt1>
        <a:dk2>
          <a:srgbClr val="1F497D"/>
        </a:dk2>
        <a:lt2>
          <a:srgbClr val="2E66CD"/>
        </a:lt2>
        <a:accent1>
          <a:srgbClr val="02216C"/>
        </a:accent1>
        <a:accent2>
          <a:srgbClr val="153E7B"/>
        </a:accent2>
        <a:accent3>
          <a:srgbClr val="AAAAAA"/>
        </a:accent3>
        <a:accent4>
          <a:srgbClr val="000000"/>
        </a:accent4>
        <a:accent5>
          <a:srgbClr val="AAABBA"/>
        </a:accent5>
        <a:accent6>
          <a:srgbClr val="12376F"/>
        </a:accent6>
        <a:hlink>
          <a:srgbClr val="3382F8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5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9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Times New Roman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WPS 演示</Application>
  <PresentationFormat>自定义</PresentationFormat>
  <Paragraphs>19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29</vt:i4>
      </vt:variant>
      <vt:variant>
        <vt:lpstr>幻灯片标题</vt:lpstr>
      </vt:variant>
      <vt:variant>
        <vt:i4>2</vt:i4>
      </vt:variant>
    </vt:vector>
  </HeadingPairs>
  <TitlesOfParts>
    <vt:vector size="51" baseType="lpstr">
      <vt:lpstr>Arial</vt:lpstr>
      <vt:lpstr>宋体</vt:lpstr>
      <vt:lpstr>Wingdings</vt:lpstr>
      <vt:lpstr>Noto Sans CJK Black</vt:lpstr>
      <vt:lpstr>Segoe Print</vt:lpstr>
      <vt:lpstr>Times New Roman</vt:lpstr>
      <vt:lpstr>黑体</vt:lpstr>
      <vt:lpstr>Arial Unicode MS</vt:lpstr>
      <vt:lpstr>PMingLiU</vt:lpstr>
      <vt:lpstr>PMingLiU-ExtB</vt:lpstr>
      <vt:lpstr>Tahoma</vt:lpstr>
      <vt:lpstr>Arial</vt:lpstr>
      <vt:lpstr>Calibri</vt:lpstr>
      <vt:lpstr>微软雅黑</vt:lpstr>
      <vt:lpstr>Calibri Light</vt:lpstr>
      <vt:lpstr>Times New Roman</vt:lpstr>
      <vt:lpstr>华文中宋</vt:lpstr>
      <vt:lpstr>Arial Unicode MS</vt:lpstr>
      <vt:lpstr>等线 Light</vt:lpstr>
      <vt:lpstr>等线</vt:lpstr>
      <vt:lpstr>1_自定义设计方案</vt:lpstr>
      <vt:lpstr>自定义设计方案</vt:lpstr>
      <vt:lpstr>1_Office Theme</vt:lpstr>
      <vt:lpstr>3_自定义设计方案</vt:lpstr>
      <vt:lpstr>15_自定义设计方案</vt:lpstr>
      <vt:lpstr>16_自定义设计方案</vt:lpstr>
      <vt:lpstr>19_自定义设计方案</vt:lpstr>
      <vt:lpstr>4_自定义设计方案</vt:lpstr>
      <vt:lpstr>6_自定义设计方案</vt:lpstr>
      <vt:lpstr>7_自定义设计方案</vt:lpstr>
      <vt:lpstr>11_自定义设计方案</vt:lpstr>
      <vt:lpstr>13_自定义设计方案</vt:lpstr>
      <vt:lpstr>23_自定义设计方案</vt:lpstr>
      <vt:lpstr>24_自定义设计方案</vt:lpstr>
      <vt:lpstr>25_自定义设计方案</vt:lpstr>
      <vt:lpstr>26_自定义设计方案</vt:lpstr>
      <vt:lpstr>27_自定义设计方案</vt:lpstr>
      <vt:lpstr>28_自定义设计方案</vt:lpstr>
      <vt:lpstr>29_自定义设计方案</vt:lpstr>
      <vt:lpstr>30_自定义设计方案</vt:lpstr>
      <vt:lpstr>32_自定义设计方案</vt:lpstr>
      <vt:lpstr>33_自定义设计方案</vt:lpstr>
      <vt:lpstr>2_自定义设计方案</vt:lpstr>
      <vt:lpstr>36_自定义设计方案</vt:lpstr>
      <vt:lpstr>40_自定义设计方案</vt:lpstr>
      <vt:lpstr>39_自定义设计方案</vt:lpstr>
      <vt:lpstr>41_自定义设计方案</vt:lpstr>
      <vt:lpstr>43_自定义设计方案</vt:lpstr>
      <vt:lpstr>17_自定义设计方案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wdchen</dc:creator>
  <cp:lastModifiedBy>L</cp:lastModifiedBy>
  <cp:revision>190</cp:revision>
  <dcterms:created xsi:type="dcterms:W3CDTF">2013-01-09T22:27:00Z</dcterms:created>
  <dcterms:modified xsi:type="dcterms:W3CDTF">2024-04-19T00:42:35Z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249DB431ABFB4235AA27649D7FAADACC</vt:lpwstr>
  </property>
</Properties>
</file>