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5"/>
  </p:notesMasterIdLst>
  <p:handoutMasterIdLst>
    <p:handoutMasterId r:id="rId36"/>
  </p:handoutMasterIdLst>
  <p:sldIdLst>
    <p:sldId id="4322" r:id="rId31"/>
    <p:sldId id="4323" r:id="rId32"/>
    <p:sldId id="4324" r:id="rId33"/>
    <p:sldId id="4325" r:id="rId34"/>
  </p:sldIdLst>
  <p:sldSz cx="12192000" cy="6858000"/>
  <p:notesSz cx="6797675" cy="992822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2" userDrawn="1">
          <p15:clr>
            <a:srgbClr val="A4A3A4"/>
          </p15:clr>
        </p15:guide>
        <p15:guide id="4" orient="horz" pos="4315" userDrawn="1">
          <p15:clr>
            <a:srgbClr val="A4A3A4"/>
          </p15:clr>
        </p15:guide>
        <p15:guide id="5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86" y="-590"/>
      </p:cViewPr>
      <p:guideLst>
        <p:guide orient="horz" pos="2160"/>
        <p:guide pos="3840"/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gs" Target="tags/tag1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4.xml"/><Relationship Id="rId33" Type="http://schemas.openxmlformats.org/officeDocument/2006/relationships/slide" Target="slides/slide3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1472235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所“张大煜”学者计划介绍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“张大煜杰出学者“计划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39154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2" y="1025554"/>
            <a:ext cx="10919859" cy="1517916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marR="0" lvl="1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重点凝聚和稳定一批在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科学技术领域做出系统的、创造性的成就和重大贡献，热爱祖国，学风正派的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高层次科技领军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894" y="2918831"/>
            <a:ext cx="10919859" cy="1517916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所务会提名候选人，学委会评审。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院士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直接入选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029" y="4618675"/>
            <a:ext cx="10919859" cy="1553210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年特殊津贴稳定支持，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择优享受不重复兼得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执行期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“张大煜优秀学者“计划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2" y="761779"/>
            <a:ext cx="10919859" cy="204025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遴选和支持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在本学科领域取得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突出成绩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世界科技前沿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的优秀青年学术带头人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年龄男不超过</a:t>
            </a:r>
            <a:r>
              <a:rPr lang="en-US" altLang="zh-CN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45</a:t>
            </a:r>
            <a:r>
              <a:rPr lang="zh-CN" altLang="en-US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周岁</a:t>
            </a: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，女不超过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50</a:t>
            </a:r>
            <a:r>
              <a:rPr lang="zh-CN" altLang="en-US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周岁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894" y="2742977"/>
            <a:ext cx="10919859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每年集中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遴选一次，学委会评审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创新人才推进计划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中青年科技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领军人才、杰青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、院专项人才计划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直接入选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029" y="4897015"/>
            <a:ext cx="10919859" cy="1553210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特殊岗位津贴，择优享受不重复兼得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执行期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“张大煜青年学者“计划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2" y="779364"/>
            <a:ext cx="10919859" cy="204025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发掘和培养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，在本学科领域取得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较好成绩、有望进入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世界科技前沿的优秀青年骨干人才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年龄男不超过</a:t>
            </a:r>
            <a:r>
              <a:rPr lang="en-US" altLang="zh-CN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38</a:t>
            </a:r>
            <a:r>
              <a:rPr lang="zh-CN" altLang="en-US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周岁</a:t>
            </a: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，女不超过</a:t>
            </a:r>
            <a:r>
              <a:rPr lang="en-US" altLang="zh-CN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40</a:t>
            </a:r>
            <a:r>
              <a:rPr lang="zh-CN" altLang="en-US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周岁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894" y="2742977"/>
            <a:ext cx="10919859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每年集中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遴选一次，学委会评审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青年拔尖、优青、国家专项人才计划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青年项目、院专项人才计划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类、院青促会优秀会员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直接入选</a:t>
            </a:r>
            <a:endParaRPr lang="zh-CN" altLang="en-US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029" y="4897015"/>
            <a:ext cx="10919859" cy="1553210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特殊岗位津贴，择优享受不重复兼得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执行期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可提前一次性领取50万特殊津贴</a:t>
            </a:r>
            <a:endParaRPr lang="zh-CN" altLang="en-US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RlZjJlNjk1MWJiMWNkYWQ3MjA4NGM0NDEzYjk4NTMifQ=="/>
</p:tagLst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WPS 演示</Application>
  <PresentationFormat>自定义</PresentationFormat>
  <Paragraphs>51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4</vt:i4>
      </vt:variant>
    </vt:vector>
  </HeadingPairs>
  <TitlesOfParts>
    <vt:vector size="53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华文中宋</vt:lpstr>
      <vt:lpstr>Arial Unicode MS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L</cp:lastModifiedBy>
  <cp:revision>191</cp:revision>
  <dcterms:created xsi:type="dcterms:W3CDTF">2013-01-09T22:27:00Z</dcterms:created>
  <dcterms:modified xsi:type="dcterms:W3CDTF">2024-04-19T00:41:56Z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FA3C8EB7DFEA419FBBFC7458292B91B8</vt:lpwstr>
  </property>
</Properties>
</file>