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1" r:id="rId3"/>
    <p:sldMasterId id="2147483673" r:id="rId4"/>
    <p:sldMasterId id="2147483685" r:id="rId5"/>
    <p:sldMasterId id="2147483698" r:id="rId6"/>
    <p:sldMasterId id="2147483711" r:id="rId7"/>
    <p:sldMasterId id="2147483724" r:id="rId8"/>
    <p:sldMasterId id="2147483737" r:id="rId9"/>
    <p:sldMasterId id="2147483746" r:id="rId10"/>
    <p:sldMasterId id="2147483751" r:id="rId11"/>
    <p:sldMasterId id="2147483755" r:id="rId12"/>
    <p:sldMasterId id="2147483760" r:id="rId13"/>
    <p:sldMasterId id="2147483764" r:id="rId14"/>
    <p:sldMasterId id="2147483777" r:id="rId15"/>
    <p:sldMasterId id="2147483782" r:id="rId16"/>
    <p:sldMasterId id="2147483787" r:id="rId17"/>
    <p:sldMasterId id="2147483792" r:id="rId18"/>
    <p:sldMasterId id="2147483797" r:id="rId19"/>
    <p:sldMasterId id="2147483802" r:id="rId20"/>
    <p:sldMasterId id="2147483806" r:id="rId21"/>
    <p:sldMasterId id="2147483810" r:id="rId22"/>
    <p:sldMasterId id="2147483823" r:id="rId23"/>
    <p:sldMasterId id="2147483836" r:id="rId24"/>
    <p:sldMasterId id="2147483841" r:id="rId25"/>
    <p:sldMasterId id="2147483846" r:id="rId26"/>
    <p:sldMasterId id="2147483851" r:id="rId27"/>
    <p:sldMasterId id="2147483856" r:id="rId28"/>
    <p:sldMasterId id="2147483868" r:id="rId29"/>
    <p:sldMasterId id="2147483881" r:id="rId30"/>
  </p:sldMasterIdLst>
  <p:notesMasterIdLst>
    <p:notesMasterId r:id="rId35"/>
  </p:notesMasterIdLst>
  <p:handoutMasterIdLst>
    <p:handoutMasterId r:id="rId36"/>
  </p:handoutMasterIdLst>
  <p:sldIdLst>
    <p:sldId id="4322" r:id="rId31"/>
    <p:sldId id="4323" r:id="rId32"/>
    <p:sldId id="4324" r:id="rId33"/>
    <p:sldId id="4325" r:id="rId34"/>
  </p:sldIdLst>
  <p:sldSz cx="12192000" cy="6858000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66FF"/>
    <a:srgbClr val="FF9900"/>
    <a:srgbClr val="0000FF"/>
    <a:srgbClr val="99CCFF"/>
    <a:srgbClr val="4FA331"/>
    <a:srgbClr val="DC3D2A"/>
    <a:srgbClr val="8F4695"/>
    <a:srgbClr val="309EBA"/>
    <a:srgbClr val="DCC1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2" autoAdjust="0"/>
    <p:restoredTop sz="89803" autoAdjust="0"/>
  </p:normalViewPr>
  <p:slideViewPr>
    <p:cSldViewPr snapToGrid="0">
      <p:cViewPr>
        <p:scale>
          <a:sx n="54" d="100"/>
          <a:sy n="54" d="100"/>
        </p:scale>
        <p:origin x="-1886" y="-590"/>
      </p:cViewPr>
      <p:guideLst>
        <p:guide orient="horz" pos="4292"/>
        <p:guide orient="horz" pos="43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handoutMaster" Target="handoutMasters/handoutMaster1.xml"/><Relationship Id="rId35" Type="http://schemas.openxmlformats.org/officeDocument/2006/relationships/notesMaster" Target="notesMasters/notesMaster1.xml"/><Relationship Id="rId34" Type="http://schemas.openxmlformats.org/officeDocument/2006/relationships/slide" Target="slides/slide4.xml"/><Relationship Id="rId33" Type="http://schemas.openxmlformats.org/officeDocument/2006/relationships/slide" Target="slides/slide3.xml"/><Relationship Id="rId32" Type="http://schemas.openxmlformats.org/officeDocument/2006/relationships/slide" Target="slides/slide2.xml"/><Relationship Id="rId31" Type="http://schemas.openxmlformats.org/officeDocument/2006/relationships/slide" Target="slides/slide1.xml"/><Relationship Id="rId30" Type="http://schemas.openxmlformats.org/officeDocument/2006/relationships/slideMaster" Target="slideMasters/slideMaster29.xml"/><Relationship Id="rId3" Type="http://schemas.openxmlformats.org/officeDocument/2006/relationships/slideMaster" Target="slideMasters/slideMaster2.xml"/><Relationship Id="rId29" Type="http://schemas.openxmlformats.org/officeDocument/2006/relationships/slideMaster" Target="slideMasters/slideMaster28.xml"/><Relationship Id="rId28" Type="http://schemas.openxmlformats.org/officeDocument/2006/relationships/slideMaster" Target="slideMasters/slideMaster27.xml"/><Relationship Id="rId27" Type="http://schemas.openxmlformats.org/officeDocument/2006/relationships/slideMaster" Target="slideMasters/slideMaster26.xml"/><Relationship Id="rId26" Type="http://schemas.openxmlformats.org/officeDocument/2006/relationships/slideMaster" Target="slideMasters/slideMaster25.xml"/><Relationship Id="rId25" Type="http://schemas.openxmlformats.org/officeDocument/2006/relationships/slideMaster" Target="slideMasters/slideMaster24.xml"/><Relationship Id="rId24" Type="http://schemas.openxmlformats.org/officeDocument/2006/relationships/slideMaster" Target="slideMasters/slideMaster23.xml"/><Relationship Id="rId23" Type="http://schemas.openxmlformats.org/officeDocument/2006/relationships/slideMaster" Target="slideMasters/slideMaster22.xml"/><Relationship Id="rId22" Type="http://schemas.openxmlformats.org/officeDocument/2006/relationships/slideMaster" Target="slideMasters/slideMaster21.xml"/><Relationship Id="rId21" Type="http://schemas.openxmlformats.org/officeDocument/2006/relationships/slideMaster" Target="slideMasters/slideMaster20.xml"/><Relationship Id="rId20" Type="http://schemas.openxmlformats.org/officeDocument/2006/relationships/slideMaster" Target="slideMasters/slideMaster19.xml"/><Relationship Id="rId2" Type="http://schemas.openxmlformats.org/officeDocument/2006/relationships/theme" Target="theme/theme1.xml"/><Relationship Id="rId19" Type="http://schemas.openxmlformats.org/officeDocument/2006/relationships/slideMaster" Target="slideMasters/slideMaster18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9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9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FE382C5F-976A-40DF-8256-970751C86E48}" type="datetimeFigureOut">
              <a:rPr lang="zh-CN" altLang="en-US"/>
            </a:fld>
            <a:endParaRPr lang="zh-CN" altLang="en-US"/>
          </a:p>
        </p:txBody>
      </p:sp>
      <p:sp>
        <p:nvSpPr>
          <p:cNvPr id="1049600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601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A64A40CE-6B8D-41EF-80B9-26E966FEDB76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9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3" name="日期占位符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3851328F-E0FD-48BC-8D0E-CC77814D10E6}" type="datetimeFigureOut">
              <a:rPr lang="zh-CN" altLang="en-US"/>
            </a:fld>
            <a:endParaRPr lang="zh-CN" altLang="en-US"/>
          </a:p>
        </p:txBody>
      </p:sp>
      <p:sp>
        <p:nvSpPr>
          <p:cNvPr id="104959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104959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104959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D8CC9332-E851-41FB-8053-315BA7566FB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6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7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8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8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9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9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0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0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0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3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3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3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4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4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4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4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5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5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5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5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6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6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808080">
                    <a:lumMod val="75000"/>
                  </a:srgbClr>
                </a:solidFill>
              </a:rPr>
            </a:fld>
            <a:endParaRPr lang="en-US" altLang="zh-CN" dirty="0">
              <a:solidFill>
                <a:srgbClr val="808080">
                  <a:lumMod val="75000"/>
                </a:srgbClr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 userDrawn="1"/>
        </p:nvSpPr>
        <p:spPr bwMode="auto">
          <a:xfrm>
            <a:off x="0" y="1"/>
            <a:ext cx="12192000" cy="798513"/>
          </a:xfrm>
          <a:prstGeom prst="rect">
            <a:avLst/>
          </a:prstGeom>
          <a:solidFill>
            <a:srgbClr val="0A4F94">
              <a:alpha val="87842"/>
            </a:srgbClr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>
              <a:defRPr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None/>
              <a:defRPr smtClean="0">
                <a:latin typeface="Calibri" panose="020F0502020204030204" charset="0"/>
              </a:defRPr>
            </a:lvl1pPr>
          </a:lstStyle>
          <a:p>
            <a:pPr>
              <a:defRPr/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5" name="灯片编号占位符 3"/>
          <p:cNvSpPr txBox="1"/>
          <p:nvPr userDrawn="1"/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2A4596E2-CD65-48BF-87D1-8BC17B8150AB}" type="slidenum">
              <a:rPr lang="zh-CN" altLang="en-US" smtClean="0">
                <a:solidFill>
                  <a:srgbClr val="808080">
                    <a:lumMod val="75000"/>
                  </a:srgbClr>
                </a:solidFill>
              </a:rPr>
            </a:fld>
            <a:endParaRPr lang="en-US" altLang="zh-CN" dirty="0">
              <a:solidFill>
                <a:srgbClr val="808080">
                  <a:lumMod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A4596E2-CD65-48BF-87D1-8BC17B8150AB}" type="slidenum">
              <a:rPr lang="zh-CN" altLang="en-US" smtClean="0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62" name="标题 1"/>
          <p:cNvSpPr>
            <a:spLocks noGrp="1"/>
          </p:cNvSpPr>
          <p:nvPr>
            <p:ph type="ctrTitle"/>
          </p:nvPr>
        </p:nvSpPr>
        <p:spPr>
          <a:xfrm>
            <a:off x="914241" y="2130430"/>
            <a:ext cx="10363518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63" name="副标题 2"/>
          <p:cNvSpPr>
            <a:spLocks noGrp="1"/>
          </p:cNvSpPr>
          <p:nvPr>
            <p:ph type="subTitle" idx="1"/>
          </p:nvPr>
        </p:nvSpPr>
        <p:spPr>
          <a:xfrm>
            <a:off x="1828484" y="3886200"/>
            <a:ext cx="853503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936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6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6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9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39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9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9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8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9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39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9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9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2A4596E2-CD65-48BF-87D1-8BC17B8150AB}" type="slidenum">
              <a:rPr lang="zh-CN" altLang="en-US" smtClean="0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1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2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1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1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0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03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04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0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06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0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0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0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5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6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6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43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4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10495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5900" y="6356376"/>
            <a:ext cx="2743200" cy="365125"/>
          </a:xfrm>
        </p:spPr>
        <p:txBody>
          <a:bodyPr/>
          <a:lstStyle/>
          <a:p>
            <a:fld id="{C7C003A6-8C0E-4042-9988-EE921E05E5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60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6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6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5425" y="6356376"/>
            <a:ext cx="2743200" cy="365125"/>
          </a:xfrm>
        </p:spPr>
        <p:txBody>
          <a:bodyPr/>
          <a:lstStyle/>
          <a:p>
            <a:fld id="{842AE7D4-9A35-4FD0-9050-81087E043D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54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5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49" y="45894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955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5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5425" y="6356376"/>
            <a:ext cx="2743200" cy="365125"/>
          </a:xfrm>
        </p:spPr>
        <p:txBody>
          <a:bodyPr/>
          <a:lstStyle/>
          <a:p>
            <a:fld id="{C41E9C26-C7B2-4AAE-A431-9EF6E57A9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4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5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5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5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5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39225" y="6356376"/>
            <a:ext cx="2743200" cy="365125"/>
          </a:xfrm>
        </p:spPr>
        <p:txBody>
          <a:bodyPr/>
          <a:lstStyle/>
          <a:p>
            <a:fld id="{87B2038A-B370-47A4-8B3F-5F62BD7B104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64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6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956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6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9568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6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048751" y="6356375"/>
            <a:ext cx="2743200" cy="365125"/>
          </a:xfrm>
        </p:spPr>
        <p:txBody>
          <a:bodyPr/>
          <a:lstStyle/>
          <a:p>
            <a:fld id="{7BFDF536-B860-4D2E-988E-A85E7007C6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7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8751" y="6356376"/>
            <a:ext cx="2743200" cy="365125"/>
          </a:xfrm>
        </p:spPr>
        <p:txBody>
          <a:bodyPr/>
          <a:lstStyle/>
          <a:p>
            <a:fld id="{C362874F-CA3C-45E2-BED9-2EAF5F88442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/>
            </a:fld>
            <a:endParaRPr lang="en-US" altLang="zh-CN" dirty="0"/>
          </a:p>
        </p:txBody>
      </p:sp>
      <p:grpSp>
        <p:nvGrpSpPr>
          <p:cNvPr id="10" name="组合 9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11" name="矩形 10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99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00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01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86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8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8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958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9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9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38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04953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954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82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76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77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7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8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03A6-8C0E-4042-9988-EE921E05E5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/>
            </a:fld>
            <a:endParaRPr lang="en-US" altLang="zh-CN" dirty="0"/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72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73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37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37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7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7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78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79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380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38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8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8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2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1049471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49472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9473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8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85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38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8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8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67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274642"/>
            <a:ext cx="2742724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68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274642"/>
            <a:ext cx="8027123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36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7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7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85" name="标题 1"/>
          <p:cNvSpPr>
            <a:spLocks noGrp="1"/>
          </p:cNvSpPr>
          <p:nvPr>
            <p:ph type="ctrTitle"/>
          </p:nvPr>
        </p:nvSpPr>
        <p:spPr>
          <a:xfrm>
            <a:off x="914400" y="213043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86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948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48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48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A2C3-53D3-41B4-A04D-3F679DCC11AD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9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9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49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49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34FF-6EE5-43A6-8C31-1B4C095D215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17" name="标题 1"/>
          <p:cNvSpPr>
            <a:spLocks noGrp="1"/>
          </p:cNvSpPr>
          <p:nvPr>
            <p:ph type="title"/>
          </p:nvPr>
        </p:nvSpPr>
        <p:spPr>
          <a:xfrm>
            <a:off x="963084" y="440691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18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51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2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2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0929-EFF7-455E-836B-CE792093F3F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0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02" name="内容占位符 2"/>
          <p:cNvSpPr>
            <a:spLocks noGrp="1"/>
          </p:cNvSpPr>
          <p:nvPr>
            <p:ph sz="half" idx="1"/>
          </p:nvPr>
        </p:nvSpPr>
        <p:spPr>
          <a:xfrm>
            <a:off x="609605" y="25908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03" name="内容占位符 3"/>
          <p:cNvSpPr>
            <a:spLocks noGrp="1"/>
          </p:cNvSpPr>
          <p:nvPr>
            <p:ph sz="half" idx="2"/>
          </p:nvPr>
        </p:nvSpPr>
        <p:spPr>
          <a:xfrm>
            <a:off x="6197600" y="25908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0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0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0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6262-88AA-4656-A4E7-E3AFC1CE908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22" name="标题 1"/>
          <p:cNvSpPr>
            <a:spLocks noGrp="1"/>
          </p:cNvSpPr>
          <p:nvPr>
            <p:ph type="title"/>
          </p:nvPr>
        </p:nvSpPr>
        <p:spPr>
          <a:xfrm>
            <a:off x="609605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23" name="文本占位符 2"/>
          <p:cNvSpPr>
            <a:spLocks noGrp="1"/>
          </p:cNvSpPr>
          <p:nvPr>
            <p:ph type="body" idx="1"/>
          </p:nvPr>
        </p:nvSpPr>
        <p:spPr>
          <a:xfrm>
            <a:off x="609599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524" name="内容占位符 3"/>
          <p:cNvSpPr>
            <a:spLocks noGrp="1"/>
          </p:cNvSpPr>
          <p:nvPr>
            <p:ph sz="half" idx="2"/>
          </p:nvPr>
        </p:nvSpPr>
        <p:spPr>
          <a:xfrm>
            <a:off x="609599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2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526" name="内容占位符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2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2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2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D3C2-E125-4E81-B9CD-920ED83AE8A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31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32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33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0C1C-979B-40DA-AD71-C1E57375993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/>
            </a:fld>
            <a:endParaRPr lang="en-US" altLang="zh-CN"/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+mj-lt"/>
                <a:ea typeface="+mj-ea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+mj-lt"/>
              <a:ea typeface="+mj-ea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3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3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680D-F5FC-4C3C-85A2-E9DC3FE437F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9" name="标题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80" name="内容占位符 2"/>
          <p:cNvSpPr>
            <a:spLocks noGrp="1"/>
          </p:cNvSpPr>
          <p:nvPr>
            <p:ph idx="1"/>
          </p:nvPr>
        </p:nvSpPr>
        <p:spPr>
          <a:xfrm>
            <a:off x="4766735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81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82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483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48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3D09-43B1-46ED-9826-C9037E64085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95" name="标题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96" name="图片占位符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1049497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9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49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0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3180-CF9C-4C25-ACBA-D41DE157B07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1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1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1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1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1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ED7D2-99F1-4814-AA17-AF0E133830D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07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1752600"/>
            <a:ext cx="2743200" cy="4953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08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7" y="1752600"/>
            <a:ext cx="8026399" cy="49530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0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7353-C2DA-4F0B-AA68-19A8AE5CC6A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>
            <a:lvl1pPr>
              <a:defRPr/>
            </a:lvl1pPr>
          </a:lstStyle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4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>
            <a:lvl1pPr>
              <a:defRPr/>
            </a:lvl1pPr>
          </a:lstStyle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6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>
            <a:lvl1pPr>
              <a:defRPr/>
            </a:lvl1pPr>
          </a:lstStyle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4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>
            <a:lvl1pPr>
              <a:defRPr/>
            </a:lvl1pPr>
          </a:lstStyle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6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272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1049471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49472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9473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/>
            </a:fld>
            <a:endParaRPr lang="en-US" altLang="zh-CN" dirty="0"/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/>
          <a:p>
            <a:fld id="{2A4596E2-CD65-48BF-87D1-8BC17B8150AB}" type="slidenum">
              <a:rPr lang="zh-CN" altLang="en-US"/>
            </a:fld>
            <a:endParaRPr lang="en-US" altLang="zh-CN"/>
          </a:p>
        </p:txBody>
      </p:sp>
      <p:grpSp>
        <p:nvGrpSpPr>
          <p:cNvPr id="272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1049471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49472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9473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b="39864"/>
          <a:stretch>
            <a:fillRect/>
          </a:stretch>
        </p:blipFill>
        <p:spPr bwMode="auto">
          <a:xfrm>
            <a:off x="2814532" y="1229012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9" y="225951"/>
            <a:ext cx="469556" cy="414592"/>
          </a:xfrm>
          <a:prstGeom prst="rect">
            <a:avLst/>
          </a:prstGeom>
        </p:spPr>
        <p:txBody>
          <a:bodyPr lIns="68570" tIns="34289" rIns="68570" bIns="34289"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3" y="706203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2" y="133859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 lIns="68570" tIns="34289" rIns="68570" bIns="34289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 lIns="68570" tIns="34289" rIns="68570" bIns="3428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>
              <a:defRPr/>
            </a:lvl1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28151" y="6480176"/>
            <a:ext cx="2844800" cy="365125"/>
          </a:xfrm>
          <a:prstGeom prst="rect">
            <a:avLst/>
          </a:prstGeom>
        </p:spPr>
        <p:txBody>
          <a:bodyPr vert="horz" wrap="square" lIns="68570" tIns="34289" rIns="68570" bIns="34289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 lIns="68570" tIns="34289" rIns="68570" bIns="34289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 lIns="68570" tIns="34289" rIns="68570" bIns="34289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>
              <a:defRPr/>
            </a:lvl1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8733" y="6491288"/>
            <a:ext cx="2844800" cy="365125"/>
          </a:xfrm>
          <a:prstGeom prst="rect">
            <a:avLst/>
          </a:prstGeom>
        </p:spPr>
        <p:txBody>
          <a:bodyPr vert="horz" wrap="square" lIns="68570" tIns="34289" rIns="68570" bIns="34289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 lIns="68570" tIns="34289" rIns="68570" bIns="34289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 lIns="68570" tIns="34289" rIns="68570" bIns="3428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5"/>
            </a:lvl4pPr>
            <a:lvl5pPr>
              <a:defRPr sz="1865"/>
            </a:lvl5pPr>
            <a:lvl6pPr>
              <a:defRPr sz="1865"/>
            </a:lvl6pPr>
            <a:lvl7pPr>
              <a:defRPr sz="1865"/>
            </a:lvl7pPr>
            <a:lvl8pPr>
              <a:defRPr sz="1865"/>
            </a:lvl8pPr>
            <a:lvl9pPr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 lIns="68570" tIns="34289" rIns="68570" bIns="3428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5"/>
            </a:lvl4pPr>
            <a:lvl5pPr>
              <a:defRPr sz="1865"/>
            </a:lvl5pPr>
            <a:lvl6pPr>
              <a:defRPr sz="1865"/>
            </a:lvl6pPr>
            <a:lvl7pPr>
              <a:defRPr sz="1865"/>
            </a:lvl7pPr>
            <a:lvl8pPr>
              <a:defRPr sz="1865"/>
            </a:lvl8pPr>
            <a:lvl9pPr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</p:spPr>
        <p:txBody>
          <a:bodyPr lIns="68570" tIns="34289" rIns="68570" bIns="34289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</p:spPr>
        <p:txBody>
          <a:bodyPr lIns="68570" tIns="34289" rIns="68570" bIns="34289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</p:spPr>
        <p:txBody>
          <a:bodyPr lIns="68570" tIns="34289" rIns="68570" bIns="34289"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11253281" y="95883"/>
            <a:ext cx="967683" cy="5562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565" tIns="43287" rIns="86565" bIns="43287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495"/>
            <a:endParaRPr lang="zh-CN" altLang="en-US" sz="186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509" y="6356769"/>
            <a:ext cx="2742787" cy="364275"/>
          </a:xfrm>
          <a:prstGeom prst="rect">
            <a:avLst/>
          </a:prstGeom>
        </p:spPr>
        <p:txBody>
          <a:bodyPr lIns="64924" tIns="32465" rIns="64924" bIns="32465"/>
          <a:lstStyle/>
          <a:p>
            <a:pPr defTabSz="913130"/>
            <a:endParaRPr lang="zh-CN" altLang="en-US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921" y="6356769"/>
            <a:ext cx="4114179" cy="364275"/>
          </a:xfrm>
          <a:prstGeom prst="rect">
            <a:avLst/>
          </a:prstGeom>
        </p:spPr>
        <p:txBody>
          <a:bodyPr lIns="64924" tIns="32465" rIns="64924" bIns="32465"/>
          <a:lstStyle/>
          <a:p>
            <a:pPr defTabSz="913130"/>
            <a:endParaRPr lang="zh-CN" altLang="en-US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702513" y="190881"/>
            <a:ext cx="518387" cy="364275"/>
          </a:xfrm>
          <a:prstGeom prst="rect">
            <a:avLst/>
          </a:prstGeom>
        </p:spPr>
        <p:txBody>
          <a:bodyPr lIns="64924" tIns="32465" rIns="64924" bIns="32465"/>
          <a:lstStyle>
            <a:lvl1pPr algn="r">
              <a:defRPr sz="1465">
                <a:solidFill>
                  <a:schemeClr val="bg1"/>
                </a:solidFill>
                <a:latin typeface="+mn-lt"/>
              </a:defRPr>
            </a:lvl1pPr>
          </a:lstStyle>
          <a:p>
            <a:pPr defTabSz="913130"/>
            <a:fld id="{8C92ADDF-ABC6-4EEC-846D-A1AE2D410679}" type="slidenum">
              <a:rPr lang="zh-CN" altLang="en-US" smtClean="0">
                <a:solidFill>
                  <a:srgbClr val="FFFFFF"/>
                </a:solidFill>
              </a:rPr>
            </a:fld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11076" y="95335"/>
            <a:ext cx="213349" cy="5562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55" rIns="91292" bIns="45655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495"/>
            <a:endParaRPr lang="zh-CN" altLang="en-US" sz="1865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</p:nvPr>
        </p:nvSpPr>
        <p:spPr>
          <a:xfrm>
            <a:off x="304301" y="95333"/>
            <a:ext cx="3072459" cy="329435"/>
          </a:xfrm>
          <a:prstGeom prst="rect">
            <a:avLst/>
          </a:prstGeom>
        </p:spPr>
        <p:txBody>
          <a:bodyPr lIns="64924" tIns="32465" rIns="64924" bIns="32465" anchor="ctr"/>
          <a:lstStyle>
            <a:lvl1pPr marL="0" indent="0" algn="l">
              <a:buNone/>
              <a:defRPr sz="1735">
                <a:solidFill>
                  <a:srgbClr val="0070C0"/>
                </a:solidFill>
              </a:defRPr>
            </a:lvl1pPr>
          </a:lstStyle>
          <a:p>
            <a:pPr lvl="0"/>
            <a:r>
              <a:rPr lang="zh-CN" altLang="en-US" dirty="0"/>
              <a:t>点击输入标题内容</a:t>
            </a:r>
            <a:endParaRPr lang="zh-CN" altLang="en-US" dirty="0"/>
          </a:p>
        </p:txBody>
      </p:sp>
      <p:sp>
        <p:nvSpPr>
          <p:cNvPr id="11" name="文本占位符 9"/>
          <p:cNvSpPr>
            <a:spLocks noGrp="1"/>
          </p:cNvSpPr>
          <p:nvPr>
            <p:ph type="body" sz="quarter" idx="14" hasCustomPrompt="1"/>
          </p:nvPr>
        </p:nvSpPr>
        <p:spPr>
          <a:xfrm>
            <a:off x="296664" y="436558"/>
            <a:ext cx="3072459" cy="215057"/>
          </a:xfrm>
          <a:prstGeom prst="rect">
            <a:avLst/>
          </a:prstGeom>
        </p:spPr>
        <p:txBody>
          <a:bodyPr lIns="64924" tIns="32465" rIns="64924" bIns="32465" anchor="ctr"/>
          <a:lstStyle>
            <a:lvl1pPr marL="0" indent="0" algn="l">
              <a:buNone/>
              <a:defRPr sz="106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点击输入标题内容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lIns="68570" tIns="34289" rIns="68570" bIns="34289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 lIns="68570" tIns="34289" rIns="68570" bIns="34289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 lIns="68570" tIns="34289" rIns="68570" bIns="34289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 lIns="68570" tIns="34289" rIns="68570" bIns="34289"/>
          <a:lstStyle/>
          <a:p>
            <a:fld id="{73127340-2293-49D2-96F1-6E7BF0C8FD9C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4596E2-CD65-48BF-87D1-8BC17B8150AB}" type="slidenum">
              <a:rPr lang="zh-CN" altLang="en-US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</a:fld>
            <a:endParaRPr lang="en-US" altLang="zh-CN" dirty="0">
              <a:solidFill>
                <a:srgbClr val="000000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808080">
                    <a:lumMod val="75000"/>
                  </a:srgbClr>
                </a:solidFill>
              </a:rPr>
            </a:fld>
            <a:endParaRPr lang="en-US" altLang="zh-CN" dirty="0">
              <a:solidFill>
                <a:srgbClr val="808080">
                  <a:lumMod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4" Type="http://schemas.openxmlformats.org/officeDocument/2006/relationships/theme" Target="../theme/theme10.xml"/><Relationship Id="rId3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/Relationships>
</file>

<file path=ppt/slideMasters/_rels/slideMaster1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/Relationships>
</file>

<file path=ppt/slideMasters/_rels/slideMaster12.xml.rels><?xml version="1.0" encoding="UTF-8" standalone="yes"?>
<Relationships xmlns="http://schemas.openxmlformats.org/package/2006/relationships"><Relationship Id="rId4" Type="http://schemas.openxmlformats.org/officeDocument/2006/relationships/theme" Target="../theme/theme12.xml"/><Relationship Id="rId3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6.xml"/><Relationship Id="rId15" Type="http://schemas.openxmlformats.org/officeDocument/2006/relationships/theme" Target="../theme/theme13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05.xml"/></Relationships>
</file>

<file path=ppt/slideMasters/_rels/slideMaster14.xml.rels><?xml version="1.0" encoding="UTF-8" standalone="yes"?>
<Relationships xmlns="http://schemas.openxmlformats.org/package/2006/relationships"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/Relationships>
</file>

<file path=ppt/slideMasters/_rels/slideMaster15.xml.rels><?xml version="1.0" encoding="UTF-8" standalone="yes"?>
<Relationships xmlns="http://schemas.openxmlformats.org/package/2006/relationships"><Relationship Id="rId5" Type="http://schemas.openxmlformats.org/officeDocument/2006/relationships/theme" Target="../theme/theme15.xml"/><Relationship Id="rId4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/Relationships>
</file>

<file path=ppt/slideMasters/_rels/slideMaster16.xml.rels><?xml version="1.0" encoding="UTF-8" standalone="yes"?>
<Relationships xmlns="http://schemas.openxmlformats.org/package/2006/relationships"><Relationship Id="rId5" Type="http://schemas.openxmlformats.org/officeDocument/2006/relationships/theme" Target="../theme/theme16.xml"/><Relationship Id="rId4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/Relationships>
</file>

<file path=ppt/slideMasters/_rels/slideMaster17.xml.rels><?xml version="1.0" encoding="UTF-8" standalone="yes"?>
<Relationships xmlns="http://schemas.openxmlformats.org/package/2006/relationships"><Relationship Id="rId5" Type="http://schemas.openxmlformats.org/officeDocument/2006/relationships/theme" Target="../theme/theme17.xml"/><Relationship Id="rId4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/Relationships>
</file>

<file path=ppt/slideMasters/_rels/slideMaster18.xml.rels><?xml version="1.0" encoding="UTF-8" standalone="yes"?>
<Relationships xmlns="http://schemas.openxmlformats.org/package/2006/relationships"><Relationship Id="rId5" Type="http://schemas.openxmlformats.org/officeDocument/2006/relationships/theme" Target="../theme/theme18.xml"/><Relationship Id="rId4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/Relationships>
</file>

<file path=ppt/slideMasters/_rels/slideMaster19.xml.rels><?xml version="1.0" encoding="UTF-8" standalone="yes"?>
<Relationships xmlns="http://schemas.openxmlformats.org/package/2006/relationships"><Relationship Id="rId4" Type="http://schemas.openxmlformats.org/officeDocument/2006/relationships/theme" Target="../theme/theme19.xml"/><Relationship Id="rId3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20.xml.rels><?xml version="1.0" encoding="UTF-8" standalone="yes"?>
<Relationships xmlns="http://schemas.openxmlformats.org/package/2006/relationships"><Relationship Id="rId4" Type="http://schemas.openxmlformats.org/officeDocument/2006/relationships/theme" Target="../theme/theme20.xml"/><Relationship Id="rId3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/Relationships>
</file>

<file path=ppt/slideMasters/_rels/slideMaster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1.xml"/><Relationship Id="rId8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44.xml"/><Relationship Id="rId15" Type="http://schemas.openxmlformats.org/officeDocument/2006/relationships/theme" Target="../theme/theme21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43.xml"/></Relationships>
</file>

<file path=ppt/slideMasters/_rels/slideMaster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3.xml"/><Relationship Id="rId8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56.xml"/><Relationship Id="rId15" Type="http://schemas.openxmlformats.org/officeDocument/2006/relationships/theme" Target="../theme/theme22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55.xml"/></Relationships>
</file>

<file path=ppt/slideMasters/_rels/slideMaster23.xml.rels><?xml version="1.0" encoding="UTF-8" standalone="yes"?>
<Relationships xmlns="http://schemas.openxmlformats.org/package/2006/relationships"><Relationship Id="rId5" Type="http://schemas.openxmlformats.org/officeDocument/2006/relationships/theme" Target="../theme/theme23.xml"/><Relationship Id="rId4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/Relationships>
</file>

<file path=ppt/slideMasters/_rels/slideMaster24.xml.rels><?xml version="1.0" encoding="UTF-8" standalone="yes"?>
<Relationships xmlns="http://schemas.openxmlformats.org/package/2006/relationships"><Relationship Id="rId5" Type="http://schemas.openxmlformats.org/officeDocument/2006/relationships/theme" Target="../theme/theme24.xml"/><Relationship Id="rId4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/Relationships>
</file>

<file path=ppt/slideMasters/_rels/slideMaster25.xml.rels><?xml version="1.0" encoding="UTF-8" standalone="yes"?>
<Relationships xmlns="http://schemas.openxmlformats.org/package/2006/relationships"><Relationship Id="rId5" Type="http://schemas.openxmlformats.org/officeDocument/2006/relationships/theme" Target="../theme/theme25.xml"/><Relationship Id="rId4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/Relationships>
</file>

<file path=ppt/slideMasters/_rels/slideMaster26.xml.rels><?xml version="1.0" encoding="UTF-8" standalone="yes"?>
<Relationships xmlns="http://schemas.openxmlformats.org/package/2006/relationships"><Relationship Id="rId5" Type="http://schemas.openxmlformats.org/officeDocument/2006/relationships/theme" Target="../theme/theme26.xml"/><Relationship Id="rId4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/Relationships>
</file>

<file path=ppt/slideMasters/_rels/slideMaster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1.xml"/><Relationship Id="rId8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84.xml"/><Relationship Id="rId14" Type="http://schemas.openxmlformats.org/officeDocument/2006/relationships/theme" Target="../theme/theme27.xml"/><Relationship Id="rId13" Type="http://schemas.openxmlformats.org/officeDocument/2006/relationships/image" Target="../media/image4.png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83.xml"/></Relationships>
</file>

<file path=ppt/slideMasters/_rels/slideMaster2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2.xml"/><Relationship Id="rId8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96.xml"/><Relationship Id="rId2" Type="http://schemas.openxmlformats.org/officeDocument/2006/relationships/slideLayout" Target="../slideLayouts/slideLayout195.xml"/><Relationship Id="rId15" Type="http://schemas.openxmlformats.org/officeDocument/2006/relationships/theme" Target="../theme/theme28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194.xml"/></Relationships>
</file>

<file path=ppt/slideMasters/_rels/slideMaster2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4.xml"/><Relationship Id="rId8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208.xml"/><Relationship Id="rId2" Type="http://schemas.openxmlformats.org/officeDocument/2006/relationships/slideLayout" Target="../slideLayouts/slideLayout207.xml"/><Relationship Id="rId15" Type="http://schemas.openxmlformats.org/officeDocument/2006/relationships/theme" Target="../theme/theme29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06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5" Type="http://schemas.openxmlformats.org/officeDocument/2006/relationships/theme" Target="../theme/theme4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5" Type="http://schemas.openxmlformats.org/officeDocument/2006/relationships/theme" Target="../theme/theme5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5" Type="http://schemas.openxmlformats.org/officeDocument/2006/relationships/theme" Target="../theme/theme6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9.xml"/><Relationship Id="rId8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2.xml"/><Relationship Id="rId15" Type="http://schemas.openxmlformats.org/officeDocument/2006/relationships/theme" Target="../theme/theme7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theme" Target="../theme/theme8.xml"/><Relationship Id="rId8" Type="http://schemas.openxmlformats.org/officeDocument/2006/relationships/slideLayout" Target="../slideLayouts/slideLayout90.xml"/><Relationship Id="rId7" Type="http://schemas.openxmlformats.org/officeDocument/2006/relationships/slideLayout" Target="../slideLayouts/slideLayout89.xml"/><Relationship Id="rId6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/Relationships>
</file>

<file path=ppt/slideMasters/_rels/slideMaster9.xml.rels><?xml version="1.0" encoding="UTF-8" standalone="yes"?>
<Relationships xmlns="http://schemas.openxmlformats.org/package/2006/relationships"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94.xml"/><Relationship Id="rId3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+mj-lt"/>
                <a:ea typeface="+mj-ea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+mj-lt"/>
              <a:ea typeface="+mj-ea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/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808080">
                    <a:lumMod val="75000"/>
                  </a:srgbClr>
                </a:solidFill>
              </a:rPr>
            </a:fld>
            <a:endParaRPr lang="en-US" altLang="zh-CN" dirty="0">
              <a:solidFill>
                <a:srgbClr val="808080">
                  <a:lumMod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53" name="标题占位符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54" name="文本占位符 2"/>
          <p:cNvSpPr>
            <a:spLocks noGrp="1"/>
          </p:cNvSpPr>
          <p:nvPr>
            <p:ph type="body" idx="1"/>
          </p:nvPr>
        </p:nvSpPr>
        <p:spPr>
          <a:xfrm>
            <a:off x="609495" y="1600205"/>
            <a:ext cx="109730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355" name="日期占位符 3"/>
          <p:cNvSpPr>
            <a:spLocks noGrp="1"/>
          </p:cNvSpPr>
          <p:nvPr>
            <p:ph type="dt" sz="half" idx="2"/>
          </p:nvPr>
        </p:nvSpPr>
        <p:spPr>
          <a:xfrm>
            <a:off x="609494" y="6356355"/>
            <a:ext cx="28443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9356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4879" y="6356355"/>
            <a:ext cx="38622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935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8200" y="6356355"/>
            <a:ext cx="28443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590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59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003A6-8C0E-4042-9988-EE921E05E5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97162" name="Picture 2"/>
          <p:cNvPicPr>
            <a:picLocks noChangeAspect="1" noChangeArrowheads="1"/>
          </p:cNvPicPr>
          <p:nvPr/>
        </p:nvPicPr>
        <p:blipFill rotWithShape="1">
          <a:blip r:embed="rId12" cstate="print"/>
          <a:srcRect l="8759" t="24963" r="39781"/>
          <a:stretch>
            <a:fillRect/>
          </a:stretch>
        </p:blipFill>
        <p:spPr bwMode="auto">
          <a:xfrm flipH="1">
            <a:off x="5028327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94" name="TextBox 7"/>
          <p:cNvSpPr txBox="1">
            <a:spLocks noChangeArrowheads="1"/>
          </p:cNvSpPr>
          <p:nvPr/>
        </p:nvSpPr>
        <p:spPr bwMode="auto">
          <a:xfrm>
            <a:off x="11020663" y="6464861"/>
            <a:ext cx="569387" cy="3231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Calibri Light" panose="020F0302020204030204"/>
                <a:ea typeface="+mj-ea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Calibri Light" panose="020F0302020204030204"/>
              <a:ea typeface="+mj-ea"/>
              <a:cs typeface="Noto Sans CJK Black"/>
            </a:endParaRPr>
          </a:p>
        </p:txBody>
      </p:sp>
      <p:pic>
        <p:nvPicPr>
          <p:cNvPr id="2097163" name="图片 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802846" y="6506909"/>
            <a:ext cx="326343" cy="244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5" y="1752600"/>
            <a:ext cx="10972800" cy="76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4947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5" y="2590800"/>
            <a:ext cx="109728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1049476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1" y="6356358"/>
            <a:ext cx="2844801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+mn-lt"/>
                <a:ea typeface="PMingLiU" panose="02020500000000000000" pitchFamily="18" charset="-120"/>
              </a:defRPr>
            </a:lvl1pPr>
          </a:lstStyle>
          <a:p>
            <a:endParaRPr lang="en-US"/>
          </a:p>
        </p:txBody>
      </p:sp>
      <p:sp>
        <p:nvSpPr>
          <p:cNvPr id="1049477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5" y="6356358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+mn-lt"/>
                <a:ea typeface="PMingLiU" panose="02020500000000000000" pitchFamily="18" charset="-120"/>
              </a:defRPr>
            </a:lvl1pPr>
          </a:lstStyle>
          <a:p>
            <a:endParaRPr lang="zh-TW" altLang="en-US"/>
          </a:p>
        </p:txBody>
      </p:sp>
      <p:sp>
        <p:nvSpPr>
          <p:cNvPr id="1049478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4" y="6356358"/>
            <a:ext cx="2844801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+mn-lt"/>
                <a:ea typeface="PMingLiU" panose="02020500000000000000" pitchFamily="18" charset="-120"/>
              </a:defRPr>
            </a:lvl1pPr>
          </a:lstStyle>
          <a:p>
            <a:fld id="{1116561D-CA0D-42E2-8FC0-F1AF9CEEC73A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44728" cy="3231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44728" cy="3231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165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956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67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39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1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3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5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7" Type="http://schemas.openxmlformats.org/officeDocument/2006/relationships/image" Target="../media/image19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3" descr="C:\Users\Administrator\Desktop\41414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42131" y="466725"/>
            <a:ext cx="52197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7" name="Rectangle 11"/>
          <p:cNvSpPr>
            <a:spLocks noChangeArrowheads="1"/>
          </p:cNvSpPr>
          <p:nvPr/>
        </p:nvSpPr>
        <p:spPr bwMode="auto">
          <a:xfrm>
            <a:off x="2422798" y="3848029"/>
            <a:ext cx="7239000" cy="101473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kumimoji="1"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kumimoji="1" lang="zh-CN" altLang="en-US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kumimoji="1" lang="en-US" altLang="zh-CN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1" lang="zh-CN" altLang="en-US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kumimoji="1" lang="en-US" altLang="zh-CN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88" name="标题 1"/>
          <p:cNvSpPr txBox="1"/>
          <p:nvPr/>
        </p:nvSpPr>
        <p:spPr bwMode="auto">
          <a:xfrm>
            <a:off x="1472235" y="1924111"/>
            <a:ext cx="10080850" cy="16557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大连化物</a:t>
            </a:r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所“张大煜”学者计划介绍</a:t>
            </a:r>
            <a:endParaRPr lang="en-US" altLang="zh-CN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pic>
        <p:nvPicPr>
          <p:cNvPr id="2097156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652" y="5553550"/>
            <a:ext cx="1772309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7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8391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8" name="图片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4760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9" name="图片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81129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60" name="图片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327500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61" name="图片 1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022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标题 1"/>
          <p:cNvSpPr txBox="1"/>
          <p:nvPr/>
        </p:nvSpPr>
        <p:spPr>
          <a:xfrm>
            <a:off x="877194" y="126703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“张大煜杰出学者“计划</a:t>
            </a:r>
            <a:endParaRPr lang="zh-CN" altLang="en-US" sz="32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163051" y="639154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4596E2-CD65-48BF-87D1-8BC17B8150A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97002" y="1025554"/>
            <a:ext cx="10919859" cy="1517916"/>
          </a:xfrm>
          <a:prstGeom prst="rect">
            <a:avLst/>
          </a:prstGeom>
          <a:ln w="12700">
            <a:noFill/>
            <a:prstDash val="lgDash"/>
          </a:ln>
        </p:spPr>
        <p:txBody>
          <a:bodyPr wrap="square">
            <a:spAutoFit/>
          </a:bodyPr>
          <a:lstStyle/>
          <a:p>
            <a:pPr marL="342900" marR="0" lvl="0" indent="-342900" algn="l" defTabSz="912495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p"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遴选条件：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99465" marR="0" lvl="1" indent="-342900" algn="l" defTabSz="912495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ü"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重点凝聚和稳定一批在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科学技术领域做出系统的、创造性的成就和重大贡献，热爱祖国，学风正派的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高层次科技领军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人才。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43894" y="2918831"/>
            <a:ext cx="10919859" cy="1517916"/>
          </a:xfrm>
          <a:prstGeom prst="rect">
            <a:avLst/>
          </a:prstGeom>
          <a:ln w="12700">
            <a:noFill/>
            <a:prstDash val="lgDash"/>
          </a:ln>
        </p:spPr>
        <p:txBody>
          <a:bodyPr wrap="square">
            <a:spAutoFit/>
          </a:bodyPr>
          <a:lstStyle/>
          <a:p>
            <a:pPr marL="342900" marR="0" lvl="0" indent="-342900" algn="l" defTabSz="912495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p"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遴选程序：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所务会提名候选人，学委会评审。</a:t>
            </a:r>
            <a:endParaRPr lang="en-US" altLang="zh-CN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院士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直接入选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38029" y="4618675"/>
            <a:ext cx="10919859" cy="1553210"/>
          </a:xfrm>
          <a:prstGeom prst="rect">
            <a:avLst/>
          </a:prstGeom>
          <a:ln w="12700">
            <a:noFill/>
            <a:prstDash val="lgDash"/>
          </a:ln>
        </p:spPr>
        <p:txBody>
          <a:bodyPr wrap="square">
            <a:spAutoFit/>
          </a:bodyPr>
          <a:lstStyle/>
          <a:p>
            <a:pPr marL="342900" marR="0" lvl="0" indent="-342900" algn="l" defTabSz="912495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p"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支持方式：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给予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50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万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年特殊津贴稳定支持，</a:t>
            </a: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择优享受不重复兼得</a:t>
            </a:r>
            <a:endParaRPr lang="en-US" altLang="zh-CN" sz="28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执行期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标题 1"/>
          <p:cNvSpPr txBox="1"/>
          <p:nvPr/>
        </p:nvSpPr>
        <p:spPr>
          <a:xfrm>
            <a:off x="877194" y="126703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“张大煜优秀学者“计划</a:t>
            </a:r>
            <a:endParaRPr lang="zh-CN" altLang="en-US" sz="32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163051" y="6162941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4596E2-CD65-48BF-87D1-8BC17B8150A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97002" y="761779"/>
            <a:ext cx="10919859" cy="2005229"/>
          </a:xfrm>
          <a:prstGeom prst="rect">
            <a:avLst/>
          </a:prstGeom>
          <a:ln w="12700">
            <a:noFill/>
            <a:prstDash val="lgDash"/>
          </a:ln>
        </p:spPr>
        <p:txBody>
          <a:bodyPr wrap="square">
            <a:spAutoFit/>
          </a:bodyPr>
          <a:lstStyle/>
          <a:p>
            <a:pPr marL="342900" marR="0" lvl="0" indent="-342900" algn="l" defTabSz="912495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p"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遴选条件：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zh-CN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</a:t>
            </a:r>
            <a:r>
              <a:rPr lang="zh-CN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遴选和支持</a:t>
            </a: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在本学科领域取得</a:t>
            </a:r>
            <a:r>
              <a:rPr lang="zh-CN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突出成绩</a:t>
            </a:r>
            <a:r>
              <a:rPr lang="zh-CN" altLang="zh-CN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、进入</a:t>
            </a:r>
            <a:r>
              <a:rPr lang="zh-CN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世界科技前沿</a:t>
            </a:r>
            <a:r>
              <a:rPr lang="zh-CN" altLang="zh-CN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的优秀青年学术带头人</a:t>
            </a:r>
            <a:endParaRPr lang="en-US" altLang="zh-CN" sz="28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年龄不超过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周岁</a:t>
            </a:r>
            <a:endParaRPr lang="en-US" altLang="zh-CN" sz="28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43894" y="2742977"/>
            <a:ext cx="10919859" cy="2041585"/>
          </a:xfrm>
          <a:prstGeom prst="rect">
            <a:avLst/>
          </a:prstGeom>
          <a:ln w="12700">
            <a:noFill/>
            <a:prstDash val="lgDash"/>
          </a:ln>
        </p:spPr>
        <p:txBody>
          <a:bodyPr wrap="square">
            <a:spAutoFit/>
          </a:bodyPr>
          <a:lstStyle/>
          <a:p>
            <a:pPr marL="342900" marR="0" lvl="0" indent="-342900" algn="l" defTabSz="912495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p"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遴选程序：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每年集中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遴选一次，学委会评审</a:t>
            </a: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28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zh-CN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创新人才推进计划</a:t>
            </a:r>
            <a:r>
              <a:rPr lang="en-US" altLang="zh-CN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zh-CN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中青年科技</a:t>
            </a:r>
            <a:r>
              <a:rPr lang="zh-CN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领军人才、杰青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、院专项人才计划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r>
              <a:rPr lang="zh-CN" altLang="zh-CN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直接入选</a:t>
            </a:r>
            <a:endParaRPr lang="en-US" altLang="zh-CN" sz="28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38029" y="4897015"/>
            <a:ext cx="10919859" cy="1553210"/>
          </a:xfrm>
          <a:prstGeom prst="rect">
            <a:avLst/>
          </a:prstGeom>
          <a:ln w="12700">
            <a:noFill/>
            <a:prstDash val="lgDash"/>
          </a:ln>
        </p:spPr>
        <p:txBody>
          <a:bodyPr wrap="square">
            <a:spAutoFit/>
          </a:bodyPr>
          <a:lstStyle/>
          <a:p>
            <a:pPr marL="342900" marR="0" lvl="0" indent="-342900" algn="l" defTabSz="912495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p"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支持方式：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给予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特殊岗位津贴，择优享受不重复兼得</a:t>
            </a:r>
            <a:endParaRPr lang="en-US" altLang="zh-CN" sz="28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执行期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标题 1"/>
          <p:cNvSpPr txBox="1"/>
          <p:nvPr/>
        </p:nvSpPr>
        <p:spPr>
          <a:xfrm>
            <a:off x="877194" y="126703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“张大煜青年学者“计划</a:t>
            </a:r>
            <a:endParaRPr lang="zh-CN" altLang="en-US" sz="32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163051" y="6162941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4596E2-CD65-48BF-87D1-8BC17B8150A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97002" y="779364"/>
            <a:ext cx="10919859" cy="2041585"/>
          </a:xfrm>
          <a:prstGeom prst="rect">
            <a:avLst/>
          </a:prstGeom>
          <a:ln w="12700">
            <a:noFill/>
            <a:prstDash val="lgDash"/>
          </a:ln>
        </p:spPr>
        <p:txBody>
          <a:bodyPr wrap="square">
            <a:spAutoFit/>
          </a:bodyPr>
          <a:lstStyle/>
          <a:p>
            <a:pPr marL="342900" marR="0" lvl="0" indent="-342900" algn="l" defTabSz="912495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p"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遴选条件：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zh-CN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</a:t>
            </a:r>
            <a:r>
              <a:rPr lang="zh-CN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发掘和培养</a:t>
            </a:r>
            <a:r>
              <a:rPr lang="zh-CN" altLang="zh-CN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，在本学科领域取得</a:t>
            </a:r>
            <a:r>
              <a:rPr lang="zh-CN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较好成绩、有望进入</a:t>
            </a:r>
            <a:r>
              <a:rPr lang="zh-CN" altLang="zh-CN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世界科技前沿的优秀青年骨干人才</a:t>
            </a:r>
            <a:endParaRPr lang="en-US" altLang="zh-CN" sz="28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年龄不超过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</a:t>
            </a:r>
            <a:endParaRPr lang="en-US" altLang="zh-CN" sz="28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43894" y="2742977"/>
            <a:ext cx="10919859" cy="2041585"/>
          </a:xfrm>
          <a:prstGeom prst="rect">
            <a:avLst/>
          </a:prstGeom>
          <a:ln w="12700">
            <a:noFill/>
            <a:prstDash val="lgDash"/>
          </a:ln>
        </p:spPr>
        <p:txBody>
          <a:bodyPr wrap="square">
            <a:spAutoFit/>
          </a:bodyPr>
          <a:lstStyle/>
          <a:p>
            <a:pPr marL="342900" marR="0" lvl="0" indent="-342900" algn="l" defTabSz="912495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p"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遴选程序：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每年集中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遴选一次，学委会评审</a:t>
            </a: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28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青年拔尖、优青、国家专项人才计划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青年项目、院专项人才计划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类、院青促会优秀会员</a:t>
            </a: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直接入选</a:t>
            </a:r>
            <a:endParaRPr lang="zh-CN" altLang="en-US" sz="28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38029" y="4897015"/>
            <a:ext cx="10919859" cy="1553210"/>
          </a:xfrm>
          <a:prstGeom prst="rect">
            <a:avLst/>
          </a:prstGeom>
          <a:ln w="12700">
            <a:noFill/>
            <a:prstDash val="lgDash"/>
          </a:ln>
        </p:spPr>
        <p:txBody>
          <a:bodyPr wrap="square">
            <a:spAutoFit/>
          </a:bodyPr>
          <a:lstStyle/>
          <a:p>
            <a:pPr marL="342900" marR="0" lvl="0" indent="-342900" algn="l" defTabSz="912495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p"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支持方式：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给予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特殊岗位津贴，择优享受不重复兼得</a:t>
            </a:r>
            <a:endParaRPr lang="en-US" altLang="zh-CN" sz="28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执行期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年，</a:t>
            </a: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可提前一次性领取50万特殊津贴</a:t>
            </a:r>
            <a:endParaRPr lang="zh-CN" altLang="en-US" sz="28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24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25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2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27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28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29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30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32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3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3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40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39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41_自定义设计方案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4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17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000000"/>
      </a:lt1>
      <a:dk2>
        <a:srgbClr val="1F497D"/>
      </a:dk2>
      <a:lt2>
        <a:srgbClr val="2E66CD"/>
      </a:lt2>
      <a:accent1>
        <a:srgbClr val="02216C"/>
      </a:accent1>
      <a:accent2>
        <a:srgbClr val="153E7B"/>
      </a:accent2>
      <a:accent3>
        <a:srgbClr val="AAAAAA"/>
      </a:accent3>
      <a:accent4>
        <a:srgbClr val="000000"/>
      </a:accent4>
      <a:accent5>
        <a:srgbClr val="AAABBA"/>
      </a:accent5>
      <a:accent6>
        <a:srgbClr val="12376F"/>
      </a:accent6>
      <a:hlink>
        <a:srgbClr val="3382F8"/>
      </a:hlink>
      <a:folHlink>
        <a:srgbClr val="7F7F7F"/>
      </a:folHlink>
    </a:clrScheme>
    <a:fontScheme name="1_Office Theme">
      <a:majorFont>
        <a:latin typeface="Tahoma"/>
        <a:ea typeface=""/>
        <a:cs typeface="Tahoma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000000"/>
        </a:lt1>
        <a:dk2>
          <a:srgbClr val="1F497D"/>
        </a:dk2>
        <a:lt2>
          <a:srgbClr val="2E66CD"/>
        </a:lt2>
        <a:accent1>
          <a:srgbClr val="02216C"/>
        </a:accent1>
        <a:accent2>
          <a:srgbClr val="153E7B"/>
        </a:accent2>
        <a:accent3>
          <a:srgbClr val="AAAAAA"/>
        </a:accent3>
        <a:accent4>
          <a:srgbClr val="000000"/>
        </a:accent4>
        <a:accent5>
          <a:srgbClr val="AAABBA"/>
        </a:accent5>
        <a:accent6>
          <a:srgbClr val="12376F"/>
        </a:accent6>
        <a:hlink>
          <a:srgbClr val="3382F8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5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9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487</Words>
  <Application>WPS 演示</Application>
  <PresentationFormat>自定义</PresentationFormat>
  <Paragraphs>51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29</vt:i4>
      </vt:variant>
      <vt:variant>
        <vt:lpstr>幻灯片标题</vt:lpstr>
      </vt:variant>
      <vt:variant>
        <vt:i4>4</vt:i4>
      </vt:variant>
    </vt:vector>
  </HeadingPairs>
  <TitlesOfParts>
    <vt:vector size="52" baseType="lpstr">
      <vt:lpstr>Arial</vt:lpstr>
      <vt:lpstr>宋体</vt:lpstr>
      <vt:lpstr>Wingdings</vt:lpstr>
      <vt:lpstr>Noto Sans CJK Black</vt:lpstr>
      <vt:lpstr>Segoe Print</vt:lpstr>
      <vt:lpstr>Times New Roman</vt:lpstr>
      <vt:lpstr>黑体</vt:lpstr>
      <vt:lpstr>Arial Unicode MS</vt:lpstr>
      <vt:lpstr>PMingLiU</vt:lpstr>
      <vt:lpstr>PMingLiU-ExtB</vt:lpstr>
      <vt:lpstr>Tahoma</vt:lpstr>
      <vt:lpstr>Arial</vt:lpstr>
      <vt:lpstr>Calibri</vt:lpstr>
      <vt:lpstr>微软雅黑</vt:lpstr>
      <vt:lpstr>Calibri Light</vt:lpstr>
      <vt:lpstr>Times New Roman</vt:lpstr>
      <vt:lpstr>华文中宋</vt:lpstr>
      <vt:lpstr>等线 Light</vt:lpstr>
      <vt:lpstr>等线</vt:lpstr>
      <vt:lpstr>1_自定义设计方案</vt:lpstr>
      <vt:lpstr>自定义设计方案</vt:lpstr>
      <vt:lpstr>1_Office Theme</vt:lpstr>
      <vt:lpstr>3_自定义设计方案</vt:lpstr>
      <vt:lpstr>15_自定义设计方案</vt:lpstr>
      <vt:lpstr>16_自定义设计方案</vt:lpstr>
      <vt:lpstr>19_自定义设计方案</vt:lpstr>
      <vt:lpstr>4_自定义设计方案</vt:lpstr>
      <vt:lpstr>6_自定义设计方案</vt:lpstr>
      <vt:lpstr>7_自定义设计方案</vt:lpstr>
      <vt:lpstr>11_自定义设计方案</vt:lpstr>
      <vt:lpstr>13_自定义设计方案</vt:lpstr>
      <vt:lpstr>23_自定义设计方案</vt:lpstr>
      <vt:lpstr>24_自定义设计方案</vt:lpstr>
      <vt:lpstr>25_自定义设计方案</vt:lpstr>
      <vt:lpstr>26_自定义设计方案</vt:lpstr>
      <vt:lpstr>27_自定义设计方案</vt:lpstr>
      <vt:lpstr>28_自定义设计方案</vt:lpstr>
      <vt:lpstr>29_自定义设计方案</vt:lpstr>
      <vt:lpstr>30_自定义设计方案</vt:lpstr>
      <vt:lpstr>32_自定义设计方案</vt:lpstr>
      <vt:lpstr>33_自定义设计方案</vt:lpstr>
      <vt:lpstr>2_自定义设计方案</vt:lpstr>
      <vt:lpstr>36_自定义设计方案</vt:lpstr>
      <vt:lpstr>40_自定义设计方案</vt:lpstr>
      <vt:lpstr>39_自定义设计方案</vt:lpstr>
      <vt:lpstr>41_自定义设计方案</vt:lpstr>
      <vt:lpstr>43_自定义设计方案</vt:lpstr>
      <vt:lpstr>17_自定义设计方案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wdchen</dc:creator>
  <cp:lastModifiedBy>刘畅</cp:lastModifiedBy>
  <cp:revision>189</cp:revision>
  <dcterms:created xsi:type="dcterms:W3CDTF">2013-01-09T22:27:00Z</dcterms:created>
  <dcterms:modified xsi:type="dcterms:W3CDTF">2022-01-28T01:07:18Z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FA3C8EB7DFEA419FBBFC7458292B91B8</vt:lpwstr>
  </property>
</Properties>
</file>