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4"/>
  </p:handoutMasterIdLst>
  <p:sldIdLst>
    <p:sldId id="4322" r:id="rId31"/>
    <p:sldId id="4327" r:id="rId32"/>
  </p:sldIdLst>
  <p:sldSz cx="12192000" cy="6858000"/>
  <p:notesSz cx="6797675" cy="992822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77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项目聘用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职工待遇介绍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项目聘用职工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同侧圆角矩形 4"/>
          <p:cNvSpPr txBox="1"/>
          <p:nvPr/>
        </p:nvSpPr>
        <p:spPr>
          <a:xfrm>
            <a:off x="2556769" y="5888143"/>
            <a:ext cx="8470491" cy="6196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501" y="1226349"/>
            <a:ext cx="11066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、基本工资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（具体数额由用人部门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3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缴纳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社会保险（五险），建立住房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同事业编制职工同等享受餐补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、免费体检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待遇等。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mY3YzdjZmM4OGQ4ZmZlMTYwYTcyODU5OTI3YTIyMTA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演示</Application>
  <PresentationFormat>自定义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49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198</cp:revision>
  <dcterms:created xsi:type="dcterms:W3CDTF">2013-01-09T22:27:00Z</dcterms:created>
  <dcterms:modified xsi:type="dcterms:W3CDTF">2024-04-18T06:22:58Z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67B03F491A01485DA5F93B82D01C9E80</vt:lpwstr>
  </property>
</Properties>
</file>