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3"/>
  </p:notesMasterIdLst>
  <p:handoutMasterIdLst>
    <p:handoutMasterId r:id="rId34"/>
  </p:handoutMasterIdLst>
  <p:sldIdLst>
    <p:sldId id="4322" r:id="rId31"/>
    <p:sldId id="4327" r:id="rId32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77" y="-590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962289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项目聘用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职工待遇介绍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877194" y="19704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项目聘用职工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待遇保障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同侧圆角矩形 4"/>
          <p:cNvSpPr txBox="1"/>
          <p:nvPr/>
        </p:nvSpPr>
        <p:spPr>
          <a:xfrm>
            <a:off x="2556769" y="5888143"/>
            <a:ext cx="8470491" cy="6196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6501" y="1226349"/>
            <a:ext cx="110662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、基本工资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（具体数额由用人部门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sz="3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缴纳</a:t>
            </a:r>
            <a:r>
              <a:rPr lang="zh-CN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社会保险（五险），建立住房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公积金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同事业编制职工同等享受餐补</a:t>
            </a:r>
            <a:r>
              <a:rPr lang="zh-CN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、免费体检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待遇等。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WPS 演示</Application>
  <PresentationFormat>自定义</PresentationFormat>
  <Paragraphs>12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2</vt:i4>
      </vt:variant>
    </vt:vector>
  </HeadingPairs>
  <TitlesOfParts>
    <vt:vector size="49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刘畅</cp:lastModifiedBy>
  <cp:revision>197</cp:revision>
  <dcterms:created xsi:type="dcterms:W3CDTF">2013-01-09T22:27:00Z</dcterms:created>
  <dcterms:modified xsi:type="dcterms:W3CDTF">2022-01-28T01:33:50Z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67B03F491A01485DA5F93B82D01C9E80</vt:lpwstr>
  </property>
</Properties>
</file>