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diagrams/colors1.xml" ContentType="application/vnd.openxmlformats-officedocument.drawingml.diagramColors+xml"/>
  <Override PartName="/ppt/diagrams/data1.xml" ContentType="application/vnd.openxmlformats-officedocument.drawingml.diagramData+xml"/>
  <Override PartName="/ppt/diagrams/drawing1.xml" ContentType="application/vnd.ms-office.drawingml.diagramDrawing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Masters/slideMaster27.xml" ContentType="application/vnd.openxmlformats-officedocument.presentationml.slideMaster+xml"/>
  <Override PartName="/ppt/slideMasters/slideMaster28.xml" ContentType="application/vnd.openxmlformats-officedocument.presentationml.slideMaster+xml"/>
  <Override PartName="/ppt/slideMasters/slideMaster29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13.xml" ContentType="application/vnd.openxmlformats-officedocument.theme+xml"/>
  <Override PartName="/ppt/theme/theme14.xml" ContentType="application/vnd.openxmlformats-officedocument.theme+xml"/>
  <Override PartName="/ppt/theme/theme15.xml" ContentType="application/vnd.openxmlformats-officedocument.theme+xml"/>
  <Override PartName="/ppt/theme/theme16.xml" ContentType="application/vnd.openxmlformats-officedocument.theme+xml"/>
  <Override PartName="/ppt/theme/theme17.xml" ContentType="application/vnd.openxmlformats-officedocument.theme+xml"/>
  <Override PartName="/ppt/theme/theme18.xml" ContentType="application/vnd.openxmlformats-officedocument.theme+xml"/>
  <Override PartName="/ppt/theme/theme19.xml" ContentType="application/vnd.openxmlformats-officedocument.theme+xml"/>
  <Override PartName="/ppt/theme/theme2.xml" ContentType="application/vnd.openxmlformats-officedocument.theme+xml"/>
  <Override PartName="/ppt/theme/theme20.xml" ContentType="application/vnd.openxmlformats-officedocument.theme+xml"/>
  <Override PartName="/ppt/theme/theme21.xml" ContentType="application/vnd.openxmlformats-officedocument.theme+xml"/>
  <Override PartName="/ppt/theme/theme22.xml" ContentType="application/vnd.openxmlformats-officedocument.theme+xml"/>
  <Override PartName="/ppt/theme/theme23.xml" ContentType="application/vnd.openxmlformats-officedocument.theme+xml"/>
  <Override PartName="/ppt/theme/theme24.xml" ContentType="application/vnd.openxmlformats-officedocument.theme+xml"/>
  <Override PartName="/ppt/theme/theme25.xml" ContentType="application/vnd.openxmlformats-officedocument.theme+xml"/>
  <Override PartName="/ppt/theme/theme26.xml" ContentType="application/vnd.openxmlformats-officedocument.theme+xml"/>
  <Override PartName="/ppt/theme/theme27.xml" ContentType="application/vnd.openxmlformats-officedocument.theme+xml"/>
  <Override PartName="/ppt/theme/theme28.xml" ContentType="application/vnd.openxmlformats-officedocument.theme+xml"/>
  <Override PartName="/ppt/theme/theme29.xml" ContentType="application/vnd.openxmlformats-officedocument.theme+xml"/>
  <Override PartName="/ppt/theme/theme3.xml" ContentType="application/vnd.openxmlformats-officedocument.theme+xml"/>
  <Override PartName="/ppt/theme/theme30.xml" ContentType="application/vnd.openxmlformats-officedocument.theme+xml"/>
  <Override PartName="/ppt/theme/theme31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  <p:sldMasterId id="2147483661" r:id="rId3"/>
    <p:sldMasterId id="2147483673" r:id="rId4"/>
    <p:sldMasterId id="2147483685" r:id="rId5"/>
    <p:sldMasterId id="2147483698" r:id="rId6"/>
    <p:sldMasterId id="2147483711" r:id="rId7"/>
    <p:sldMasterId id="2147483724" r:id="rId8"/>
    <p:sldMasterId id="2147483737" r:id="rId9"/>
    <p:sldMasterId id="2147483746" r:id="rId10"/>
    <p:sldMasterId id="2147483751" r:id="rId11"/>
    <p:sldMasterId id="2147483755" r:id="rId12"/>
    <p:sldMasterId id="2147483760" r:id="rId13"/>
    <p:sldMasterId id="2147483764" r:id="rId14"/>
    <p:sldMasterId id="2147483777" r:id="rId15"/>
    <p:sldMasterId id="2147483782" r:id="rId16"/>
    <p:sldMasterId id="2147483787" r:id="rId17"/>
    <p:sldMasterId id="2147483792" r:id="rId18"/>
    <p:sldMasterId id="2147483797" r:id="rId19"/>
    <p:sldMasterId id="2147483802" r:id="rId20"/>
    <p:sldMasterId id="2147483806" r:id="rId21"/>
    <p:sldMasterId id="2147483810" r:id="rId22"/>
    <p:sldMasterId id="2147483823" r:id="rId23"/>
    <p:sldMasterId id="2147483836" r:id="rId24"/>
    <p:sldMasterId id="2147483841" r:id="rId25"/>
    <p:sldMasterId id="2147483846" r:id="rId26"/>
    <p:sldMasterId id="2147483851" r:id="rId27"/>
    <p:sldMasterId id="2147483856" r:id="rId28"/>
    <p:sldMasterId id="2147483868" r:id="rId29"/>
    <p:sldMasterId id="2147483881" r:id="rId30"/>
  </p:sldMasterIdLst>
  <p:notesMasterIdLst>
    <p:notesMasterId r:id="rId33"/>
  </p:notesMasterIdLst>
  <p:handoutMasterIdLst>
    <p:handoutMasterId r:id="rId34"/>
  </p:handoutMasterIdLst>
  <p:sldIdLst>
    <p:sldId id="4322" r:id="rId31"/>
    <p:sldId id="4327" r:id="rId32"/>
  </p:sldIdLst>
  <p:sldSz cx="12192000" cy="6858000"/>
  <p:notesSz cx="6797675" cy="9928225"/>
  <p:custDataLst>
    <p:tags r:id="rId38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292" userDrawn="1">
          <p15:clr>
            <a:srgbClr val="A4A3A4"/>
          </p15:clr>
        </p15:guide>
        <p15:guide id="2" orient="horz" pos="4315" userDrawn="1">
          <p15:clr>
            <a:srgbClr val="A4A3A4"/>
          </p15:clr>
        </p15:guide>
        <p15:guide id="3" pos="386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6666FF"/>
    <a:srgbClr val="FF9900"/>
    <a:srgbClr val="0000FF"/>
    <a:srgbClr val="99CCFF"/>
    <a:srgbClr val="4FA331"/>
    <a:srgbClr val="DC3D2A"/>
    <a:srgbClr val="8F4695"/>
    <a:srgbClr val="309EBA"/>
    <a:srgbClr val="DCC1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92" autoAdjust="0"/>
    <p:restoredTop sz="89803" autoAdjust="0"/>
  </p:normalViewPr>
  <p:slideViewPr>
    <p:cSldViewPr snapToGrid="0">
      <p:cViewPr>
        <p:scale>
          <a:sx n="54" d="100"/>
          <a:sy n="54" d="100"/>
        </p:scale>
        <p:origin x="-1886" y="-590"/>
      </p:cViewPr>
      <p:guideLst>
        <p:guide orient="horz" pos="4292"/>
        <p:guide orient="horz" pos="4315"/>
        <p:guide pos="3863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Master" Target="slideMasters/slideMaster8.xml"/><Relationship Id="rId8" Type="http://schemas.openxmlformats.org/officeDocument/2006/relationships/slideMaster" Target="slideMasters/slideMaster7.xml"/><Relationship Id="rId7" Type="http://schemas.openxmlformats.org/officeDocument/2006/relationships/slideMaster" Target="slideMasters/slideMaster6.xml"/><Relationship Id="rId6" Type="http://schemas.openxmlformats.org/officeDocument/2006/relationships/slideMaster" Target="slideMasters/slideMaster5.xml"/><Relationship Id="rId5" Type="http://schemas.openxmlformats.org/officeDocument/2006/relationships/slideMaster" Target="slideMasters/slideMaster4.xml"/><Relationship Id="rId4" Type="http://schemas.openxmlformats.org/officeDocument/2006/relationships/slideMaster" Target="slideMasters/slideMaster3.xml"/><Relationship Id="rId38" Type="http://schemas.openxmlformats.org/officeDocument/2006/relationships/tags" Target="tags/tag1.xml"/><Relationship Id="rId37" Type="http://schemas.openxmlformats.org/officeDocument/2006/relationships/tableStyles" Target="tableStyles.xml"/><Relationship Id="rId36" Type="http://schemas.openxmlformats.org/officeDocument/2006/relationships/viewProps" Target="viewProps.xml"/><Relationship Id="rId35" Type="http://schemas.openxmlformats.org/officeDocument/2006/relationships/presProps" Target="presProps.xml"/><Relationship Id="rId34" Type="http://schemas.openxmlformats.org/officeDocument/2006/relationships/handoutMaster" Target="handoutMasters/handoutMaster1.xml"/><Relationship Id="rId33" Type="http://schemas.openxmlformats.org/officeDocument/2006/relationships/notesMaster" Target="notesMasters/notesMaster1.xml"/><Relationship Id="rId32" Type="http://schemas.openxmlformats.org/officeDocument/2006/relationships/slide" Target="slides/slide2.xml"/><Relationship Id="rId31" Type="http://schemas.openxmlformats.org/officeDocument/2006/relationships/slide" Target="slides/slide1.xml"/><Relationship Id="rId30" Type="http://schemas.openxmlformats.org/officeDocument/2006/relationships/slideMaster" Target="slideMasters/slideMaster29.xml"/><Relationship Id="rId3" Type="http://schemas.openxmlformats.org/officeDocument/2006/relationships/slideMaster" Target="slideMasters/slideMaster2.xml"/><Relationship Id="rId29" Type="http://schemas.openxmlformats.org/officeDocument/2006/relationships/slideMaster" Target="slideMasters/slideMaster28.xml"/><Relationship Id="rId28" Type="http://schemas.openxmlformats.org/officeDocument/2006/relationships/slideMaster" Target="slideMasters/slideMaster27.xml"/><Relationship Id="rId27" Type="http://schemas.openxmlformats.org/officeDocument/2006/relationships/slideMaster" Target="slideMasters/slideMaster26.xml"/><Relationship Id="rId26" Type="http://schemas.openxmlformats.org/officeDocument/2006/relationships/slideMaster" Target="slideMasters/slideMaster25.xml"/><Relationship Id="rId25" Type="http://schemas.openxmlformats.org/officeDocument/2006/relationships/slideMaster" Target="slideMasters/slideMaster24.xml"/><Relationship Id="rId24" Type="http://schemas.openxmlformats.org/officeDocument/2006/relationships/slideMaster" Target="slideMasters/slideMaster23.xml"/><Relationship Id="rId23" Type="http://schemas.openxmlformats.org/officeDocument/2006/relationships/slideMaster" Target="slideMasters/slideMaster22.xml"/><Relationship Id="rId22" Type="http://schemas.openxmlformats.org/officeDocument/2006/relationships/slideMaster" Target="slideMasters/slideMaster21.xml"/><Relationship Id="rId21" Type="http://schemas.openxmlformats.org/officeDocument/2006/relationships/slideMaster" Target="slideMasters/slideMaster20.xml"/><Relationship Id="rId20" Type="http://schemas.openxmlformats.org/officeDocument/2006/relationships/slideMaster" Target="slideMasters/slideMaster19.xml"/><Relationship Id="rId2" Type="http://schemas.openxmlformats.org/officeDocument/2006/relationships/theme" Target="theme/theme1.xml"/><Relationship Id="rId19" Type="http://schemas.openxmlformats.org/officeDocument/2006/relationships/slideMaster" Target="slideMasters/slideMaster18.xml"/><Relationship Id="rId18" Type="http://schemas.openxmlformats.org/officeDocument/2006/relationships/slideMaster" Target="slideMasters/slideMaster17.xml"/><Relationship Id="rId17" Type="http://schemas.openxmlformats.org/officeDocument/2006/relationships/slideMaster" Target="slideMasters/slideMaster16.xml"/><Relationship Id="rId16" Type="http://schemas.openxmlformats.org/officeDocument/2006/relationships/slideMaster" Target="slideMasters/slideMaster15.xml"/><Relationship Id="rId15" Type="http://schemas.openxmlformats.org/officeDocument/2006/relationships/slideMaster" Target="slideMasters/slideMaster14.xml"/><Relationship Id="rId14" Type="http://schemas.openxmlformats.org/officeDocument/2006/relationships/slideMaster" Target="slideMasters/slideMaster13.xml"/><Relationship Id="rId13" Type="http://schemas.openxmlformats.org/officeDocument/2006/relationships/slideMaster" Target="slideMasters/slideMaster12.xml"/><Relationship Id="rId12" Type="http://schemas.openxmlformats.org/officeDocument/2006/relationships/slideMaster" Target="slideMasters/slideMaster11.xml"/><Relationship Id="rId11" Type="http://schemas.openxmlformats.org/officeDocument/2006/relationships/slideMaster" Target="slideMasters/slideMaster10.xml"/><Relationship Id="rId10" Type="http://schemas.openxmlformats.org/officeDocument/2006/relationships/slideMaster" Target="slideMasters/slideMaster9.xml"/><Relationship Id="rId1" Type="http://schemas.openxmlformats.org/officeDocument/2006/relationships/slideMaster" Target="slideMasters/slide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#3">
  <dgm:title val=""/>
  <dgm:desc val=""/>
  <dgm:catLst>
    <dgm:cat type="accent2" pri="11200"/>
  </dgm:catLst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50201E8-B649-4116-9C6F-7FD5BC9401A0}" type="doc">
      <dgm:prSet loTypeId="urn:microsoft.com/office/officeart/2005/8/layout/vList5" loCatId="list" qsTypeId="urn:microsoft.com/office/officeart/2005/8/quickstyle/simple1#4" qsCatId="simple" csTypeId="urn:microsoft.com/office/officeart/2005/8/colors/accent2_2#3" csCatId="accent2" phldr="1"/>
      <dgm:spPr/>
      <dgm:t>
        <a:bodyPr/>
        <a:lstStyle/>
        <a:p>
          <a:endParaRPr lang="zh-CN" altLang="en-US"/>
        </a:p>
      </dgm:t>
    </dgm:pt>
    <dgm:pt modelId="{B8A41B4F-CF71-4A6D-AD90-45B2AD59D604}">
      <dgm:prSet phldrT="[文本]" custT="1"/>
      <dgm:spPr>
        <a:solidFill>
          <a:srgbClr val="067ACD"/>
        </a:solidFill>
      </dgm:spPr>
      <dgm:t>
        <a:bodyPr/>
        <a:lstStyle/>
        <a:p>
          <a:r>
            <a: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</a:rPr>
            <a:t>薪酬待遇</a:t>
          </a:r>
        </a:p>
      </dgm:t>
    </dgm:pt>
    <dgm:pt modelId="{716153C6-4EDC-4DA0-80E2-AE64090AC597}" cxnId="{077233DA-FEF8-4831-944F-82EA353640BC}" type="parTrans">
      <dgm:prSet/>
      <dgm:spPr/>
      <dgm:t>
        <a:bodyPr/>
        <a:lstStyle/>
        <a:p>
          <a:endParaRPr lang="zh-CN" altLang="en-US" sz="1600">
            <a:solidFill>
              <a:srgbClr val="1D41D5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92E4C758-D784-4907-91BE-826F07E03792}" cxnId="{077233DA-FEF8-4831-944F-82EA353640BC}" type="sibTrans">
      <dgm:prSet/>
      <dgm:spPr/>
      <dgm:t>
        <a:bodyPr/>
        <a:lstStyle/>
        <a:p>
          <a:endParaRPr lang="zh-CN" altLang="en-US" sz="1600">
            <a:solidFill>
              <a:srgbClr val="1D41D5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7EF1CC7F-08F5-4096-AB87-9D2325D09D60}">
      <dgm:prSet phldrT="[文本]" phldr="0" custT="1"/>
      <dgm:spPr>
        <a:noFill/>
        <a:ln w="19050">
          <a:solidFill>
            <a:srgbClr val="067ACD">
              <a:alpha val="90000"/>
            </a:srgbClr>
          </a:solidFill>
        </a:ln>
      </dgm:spPr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lang="zh-CN" altLang="en-US" sz="1800" b="1" dirty="0" smtClean="0">
              <a:solidFill>
                <a:srgbClr val="0070C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rPr>
            <a:t>按照国家、中科院及研究所有关规定，提供具有竞争力的薪酬</a:t>
          </a:r>
          <a:endParaRPr lang="zh-CN" altLang="en-US" sz="1800" b="1" dirty="0">
            <a:solidFill>
              <a:srgbClr val="0070C0"/>
            </a:solidFill>
            <a:latin typeface="Times New Roman" panose="02020603050405020304" pitchFamily="18" charset="0"/>
            <a:ea typeface="微软雅黑" panose="020B0503020204020204" pitchFamily="34" charset="-122"/>
            <a:cs typeface="Times New Roman" panose="02020603050405020304" pitchFamily="18" charset="0"/>
          </a:endParaRPr>
        </a:p>
      </dgm:t>
    </dgm:pt>
    <dgm:pt modelId="{F8AA550E-E433-4896-9C4D-8A4C8D719556}" cxnId="{A5A499DD-7FAE-4046-87F1-401808DE1BFE}" type="parTrans">
      <dgm:prSet/>
      <dgm:spPr/>
      <dgm:t>
        <a:bodyPr/>
        <a:lstStyle/>
        <a:p>
          <a:endParaRPr lang="zh-CN" altLang="en-US" sz="1600">
            <a:solidFill>
              <a:srgbClr val="1D41D5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F92EB70E-A938-498E-B205-BF762EB0849D}" cxnId="{A5A499DD-7FAE-4046-87F1-401808DE1BFE}" type="sibTrans">
      <dgm:prSet/>
      <dgm:spPr/>
      <dgm:t>
        <a:bodyPr/>
        <a:lstStyle/>
        <a:p>
          <a:endParaRPr lang="zh-CN" altLang="en-US" sz="1600">
            <a:solidFill>
              <a:srgbClr val="1D41D5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F5EC8E59-5D4C-42F7-840B-0DF683AD997D}">
      <dgm:prSet phldrT="[文本]" custT="1"/>
      <dgm:spPr>
        <a:solidFill>
          <a:srgbClr val="067ACD"/>
        </a:solidFill>
      </dgm:spPr>
      <dgm:t>
        <a:bodyPr/>
        <a:lstStyle/>
        <a:p>
          <a:r>
            <a: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</a:rPr>
            <a:t>社会保障</a:t>
          </a:r>
        </a:p>
      </dgm:t>
    </dgm:pt>
    <dgm:pt modelId="{11BF565D-2509-4912-B682-50C08DA1388A}" cxnId="{224F1548-1027-45C3-A474-7C59430A7E00}" type="parTrans">
      <dgm:prSet/>
      <dgm:spPr/>
      <dgm:t>
        <a:bodyPr/>
        <a:lstStyle/>
        <a:p>
          <a:endParaRPr lang="zh-CN" altLang="en-US" sz="1600">
            <a:solidFill>
              <a:srgbClr val="1D41D5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587D07E3-71A1-4BFB-BA7F-1739AA37FC27}" cxnId="{224F1548-1027-45C3-A474-7C59430A7E00}" type="sibTrans">
      <dgm:prSet/>
      <dgm:spPr/>
      <dgm:t>
        <a:bodyPr/>
        <a:lstStyle/>
        <a:p>
          <a:endParaRPr lang="zh-CN" altLang="en-US" sz="1600">
            <a:solidFill>
              <a:srgbClr val="1D41D5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8B3C46A3-2E0A-4ABB-8F95-7217D6706EA6}">
      <dgm:prSet phldrT="[文本]" phldr="0" custT="1"/>
      <dgm:spPr>
        <a:noFill/>
        <a:ln w="19050">
          <a:solidFill>
            <a:srgbClr val="067ACD">
              <a:alpha val="90000"/>
            </a:srgbClr>
          </a:solidFill>
        </a:ln>
      </dgm:spPr>
      <dgm:t>
        <a:bodyPr vert="horz" wrap="square"/>
        <a:p>
          <a:pPr eaLnBrk="1" fontAlgn="auto" latinLnBrk="0" hangingPunct="1">
            <a:lnSpc>
              <a:spcPts val="2500"/>
            </a:lnSpc>
            <a:spcBef>
              <a:spcPct val="0"/>
            </a:spcBef>
            <a:spcAft>
              <a:spcPts val="0"/>
            </a:spcAft>
          </a:pPr>
          <a:r>
            <a:rPr lang="zh-CN" altLang="en-US" sz="1800" b="1" dirty="0" smtClean="0">
              <a:solidFill>
                <a:srgbClr val="0070C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rPr>
            <a:t>缴纳</a:t>
          </a:r>
          <a:r>
            <a:rPr lang="zh-CN" altLang="en-US" sz="1800" b="1" dirty="0">
              <a:solidFill>
                <a:srgbClr val="C0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rPr>
            <a:t>五险二金</a:t>
          </a:r>
          <a:r>
            <a:rPr lang="zh-CN" altLang="en-US" sz="1800" b="1" dirty="0">
              <a:solidFill>
                <a:srgbClr val="0070C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rPr>
            <a:t>（职业年金</a:t>
          </a:r>
          <a:r>
            <a:rPr lang="en-US" altLang="zh-CN" sz="1800" b="1" dirty="0">
              <a:solidFill>
                <a:srgbClr val="0070C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rPr>
            <a:t>/</a:t>
          </a:r>
          <a:r>
            <a:rPr lang="zh-CN" altLang="en-US" sz="1800" b="1" dirty="0">
              <a:solidFill>
                <a:srgbClr val="C0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rPr>
            <a:t>住房公积金（单位</a:t>
          </a:r>
          <a:r>
            <a:rPr lang="en-US" altLang="zh-CN" sz="1800" b="1" dirty="0">
              <a:solidFill>
                <a:srgbClr val="C0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rPr>
            <a:t>25%</a:t>
          </a:r>
          <a:r>
            <a:rPr lang="zh-CN" altLang="en-US" sz="1800" b="1" dirty="0">
              <a:solidFill>
                <a:srgbClr val="C0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rPr>
            <a:t>、个人</a:t>
          </a:r>
          <a:r>
            <a:rPr lang="en-US" altLang="zh-CN" sz="1800" b="1" dirty="0">
              <a:solidFill>
                <a:srgbClr val="C0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rPr>
            <a:t>15%</a:t>
          </a:r>
          <a:r>
            <a:rPr lang="zh-CN" altLang="en-US" sz="1800" b="1" dirty="0">
              <a:solidFill>
                <a:srgbClr val="C0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rPr>
            <a:t>）</a:t>
          </a:r>
          <a:r>
            <a:rPr lang="zh-CN" altLang="en-US" sz="1800" b="1" dirty="0">
              <a:solidFill>
                <a:srgbClr val="0070C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rPr>
            <a:t>）、享受</a:t>
          </a:r>
          <a:r>
            <a:rPr lang="zh-CN" altLang="en-US" sz="1800" b="1" dirty="0">
              <a:solidFill>
                <a:srgbClr val="C0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rPr>
            <a:t>公务员医疗待遇，健康体检</a:t>
          </a:r>
          <a:r>
            <a:rPr lang="zh-CN" altLang="en-US" sz="1800" b="1" u="none" strike="noStrike" dirty="0">
              <a:solidFill>
                <a:srgbClr val="C00000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rPr>
            <a:t/>
          </a:r>
          <a:endParaRPr lang="zh-CN" altLang="en-US" sz="1800" b="1" u="none" strike="noStrike" dirty="0">
            <a:solidFill>
              <a:srgbClr val="C00000"/>
            </a:solidFill>
            <a:effectLst/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AC0311E6-C56F-4860-8318-847C47067506}" cxnId="{605543BA-CFDB-4A4C-B052-ED86C5FFE807}" type="parTrans">
      <dgm:prSet/>
      <dgm:spPr/>
      <dgm:t>
        <a:bodyPr/>
        <a:lstStyle/>
        <a:p>
          <a:endParaRPr lang="zh-CN" altLang="en-US" sz="1600">
            <a:solidFill>
              <a:srgbClr val="1D41D5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E98EAAC1-56CF-49A5-88DD-BE8C644759E1}" cxnId="{605543BA-CFDB-4A4C-B052-ED86C5FFE807}" type="sibTrans">
      <dgm:prSet/>
      <dgm:spPr/>
      <dgm:t>
        <a:bodyPr/>
        <a:lstStyle/>
        <a:p>
          <a:endParaRPr lang="zh-CN" altLang="en-US" sz="1600">
            <a:solidFill>
              <a:srgbClr val="1D41D5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3DEAEF89-B20B-482A-ADD6-0B78ACF49F28}">
      <dgm:prSet phldrT="[文本]" custT="1"/>
      <dgm:spPr>
        <a:solidFill>
          <a:srgbClr val="067ACD"/>
        </a:solidFill>
      </dgm:spPr>
      <dgm:t>
        <a:bodyPr/>
        <a:lstStyle/>
        <a:p>
          <a:r>
            <a: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</a:rPr>
            <a:t>住房补贴</a:t>
          </a:r>
        </a:p>
      </dgm:t>
    </dgm:pt>
    <dgm:pt modelId="{BA0C79DE-2EE6-4B85-A569-D749CB065071}" cxnId="{5E9960C7-2F36-456A-A6BB-4D2FC166F3E1}" type="parTrans">
      <dgm:prSet/>
      <dgm:spPr/>
      <dgm:t>
        <a:bodyPr/>
        <a:lstStyle/>
        <a:p>
          <a:endParaRPr lang="zh-CN" altLang="en-US" sz="1600">
            <a:solidFill>
              <a:srgbClr val="1D41D5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2678952F-BFF2-46B4-8428-FB6B3FE798FB}" cxnId="{5E9960C7-2F36-456A-A6BB-4D2FC166F3E1}" type="sibTrans">
      <dgm:prSet/>
      <dgm:spPr/>
      <dgm:t>
        <a:bodyPr/>
        <a:lstStyle/>
        <a:p>
          <a:endParaRPr lang="zh-CN" altLang="en-US" sz="1600">
            <a:solidFill>
              <a:srgbClr val="1D41D5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C793712B-A05B-4837-8DC7-5864364FC792}">
      <dgm:prSet phldr="0" custT="1"/>
      <dgm:spPr>
        <a:noFill/>
        <a:ln w="19050">
          <a:solidFill>
            <a:srgbClr val="067ACD">
              <a:alpha val="90000"/>
            </a:srgbClr>
          </a:solidFill>
        </a:ln>
      </dgm:spPr>
      <dgm:t>
        <a:bodyPr vert="horz" wrap="square"/>
        <a:lstStyle/>
        <a:p>
          <a:pPr>
            <a:lnSpc>
              <a:spcPts val="2000"/>
            </a:lnSpc>
            <a:spcBef>
              <a:spcPct val="0"/>
            </a:spcBef>
            <a:spcAft>
              <a:spcPct val="15000"/>
            </a:spcAft>
          </a:pPr>
          <a:r>
            <a:rPr lang="zh-CN" altLang="en-US" sz="1800" b="1" dirty="0">
              <a:solidFill>
                <a:srgbClr val="0070C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rPr>
            <a:t>具有博士学位，符合申领条件者，研究所给予</a:t>
          </a:r>
          <a:r>
            <a:rPr lang="en-US" altLang="zh-CN" sz="1800" b="1" dirty="0">
              <a:solidFill>
                <a:srgbClr val="C0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rPr>
            <a:t>20</a:t>
          </a:r>
          <a:r>
            <a:rPr lang="zh-CN" altLang="en-US" sz="1800" b="1" dirty="0">
              <a:solidFill>
                <a:srgbClr val="C0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rPr>
            <a:t>万</a:t>
          </a:r>
          <a:r>
            <a:rPr lang="zh-CN" altLang="en-US" sz="1800" b="1" dirty="0">
              <a:solidFill>
                <a:srgbClr val="0070C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rPr>
            <a:t>元住房补贴</a:t>
          </a:r>
          <a:endParaRPr lang="zh-CN" altLang="en-US" sz="1800" b="1" u="none" strike="noStrike" dirty="0">
            <a:solidFill>
              <a:srgbClr val="FF0000"/>
            </a:solidFill>
            <a:effectLst/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75E63708-D189-43B4-8FBB-CC54A9FA4965}" cxnId="{AF4FAF1A-956F-4F98-9E99-E7CFC0E5829B}" type="parTrans">
      <dgm:prSet/>
      <dgm:spPr/>
      <dgm:t>
        <a:bodyPr/>
        <a:lstStyle/>
        <a:p>
          <a:endParaRPr lang="zh-CN" altLang="en-US" sz="1600">
            <a:solidFill>
              <a:srgbClr val="1D41D5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FE231E8D-14BA-478B-8DFD-A1BE0FE26D87}" cxnId="{AF4FAF1A-956F-4F98-9E99-E7CFC0E5829B}" type="sibTrans">
      <dgm:prSet/>
      <dgm:spPr/>
      <dgm:t>
        <a:bodyPr/>
        <a:lstStyle/>
        <a:p>
          <a:endParaRPr lang="zh-CN" altLang="en-US" sz="1600">
            <a:solidFill>
              <a:srgbClr val="1D41D5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AD9E2951-37F9-46F6-951C-1963C69E2A60}">
      <dgm:prSet phldr="0" custT="1"/>
      <dgm:spPr/>
      <dgm:t>
        <a:bodyPr vert="horz" wrap="square"/>
        <a:lstStyle/>
        <a:p>
          <a:pPr>
            <a:lnSpc>
              <a:spcPts val="2000"/>
            </a:lnSpc>
            <a:spcBef>
              <a:spcPct val="0"/>
            </a:spcBef>
            <a:spcAft>
              <a:spcPct val="15000"/>
            </a:spcAft>
          </a:pPr>
          <a:r>
            <a:rPr lang="zh-CN" altLang="en-US" sz="1800" b="1" dirty="0">
              <a:solidFill>
                <a:srgbClr val="0070C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rPr>
            <a:t>具有国内外知名大学授予的理工科博士学位或博士后出站人员，大连市给予</a:t>
          </a:r>
          <a:r>
            <a:rPr lang="en-US" altLang="zh-CN" sz="1800" b="1" dirty="0">
              <a:solidFill>
                <a:srgbClr val="C0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rPr>
            <a:t>30</a:t>
          </a:r>
          <a:r>
            <a:rPr lang="zh-CN" altLang="en-US" sz="1800" b="1" dirty="0">
              <a:solidFill>
                <a:srgbClr val="C0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rPr>
            <a:t>万</a:t>
          </a:r>
          <a:r>
            <a:rPr lang="zh-CN" altLang="en-US" sz="1800" b="1" dirty="0">
              <a:solidFill>
                <a:srgbClr val="0070C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rPr>
            <a:t>元安家费</a:t>
          </a:r>
          <a:endParaRPr lang="zh-CN" altLang="en-US" sz="1800" b="1" u="none" strike="noStrike" dirty="0">
            <a:solidFill>
              <a:srgbClr val="0070C0"/>
            </a:solidFill>
            <a:effectLst/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11A2F1D5-87AA-4A61-9C2A-C9644734E11B}" cxnId="{FDCA08F3-3DB6-42B3-B0A0-F0F19DCCB96A}" type="parTrans">
      <dgm:prSet/>
      <dgm:spPr/>
      <dgm:t>
        <a:bodyPr/>
        <a:lstStyle/>
        <a:p>
          <a:endParaRPr lang="zh-CN" altLang="en-US"/>
        </a:p>
      </dgm:t>
    </dgm:pt>
    <dgm:pt modelId="{3D3EDFE8-F2F4-49B5-9FB1-35731E665948}" cxnId="{FDCA08F3-3DB6-42B3-B0A0-F0F19DCCB96A}" type="sibTrans">
      <dgm:prSet/>
      <dgm:spPr/>
      <dgm:t>
        <a:bodyPr/>
        <a:lstStyle/>
        <a:p>
          <a:endParaRPr lang="zh-CN" altLang="en-US"/>
        </a:p>
      </dgm:t>
    </dgm:pt>
    <dgm:pt modelId="{336C8940-49C7-4CE3-A612-173D08F0DE4E}" type="pres">
      <dgm:prSet presAssocID="{250201E8-B649-4116-9C6F-7FD5BC9401A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A5296B5A-4C6F-4725-B428-1B1EDEC2E852}" type="pres">
      <dgm:prSet presAssocID="{B8A41B4F-CF71-4A6D-AD90-45B2AD59D604}" presName="linNode" presStyleCnt="0"/>
      <dgm:spPr/>
    </dgm:pt>
    <dgm:pt modelId="{F8B7445C-FFB8-4224-B45C-B54875012D32}" type="pres">
      <dgm:prSet presAssocID="{B8A41B4F-CF71-4A6D-AD90-45B2AD59D604}" presName="parentText" presStyleLbl="node1" presStyleIdx="0" presStyleCnt="3" custScaleX="55914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C89B013D-9425-4FA5-8FEB-6771ED57E2B1}" type="pres">
      <dgm:prSet presAssocID="{B8A41B4F-CF71-4A6D-AD90-45B2AD59D604}" presName="descendantText" presStyleLbl="alignAccFollowNode1" presStyleIdx="0" presStyleCnt="3" custScaleX="112701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D2DDE3F0-EA41-41DC-A361-94030A0A127C}" type="pres">
      <dgm:prSet presAssocID="{92E4C758-D784-4907-91BE-826F07E03792}" presName="sp" presStyleCnt="0"/>
      <dgm:spPr/>
    </dgm:pt>
    <dgm:pt modelId="{36808AA1-C0ED-4BD5-8CB8-B759C52CF2F3}" type="pres">
      <dgm:prSet presAssocID="{F5EC8E59-5D4C-42F7-840B-0DF683AD997D}" presName="linNode" presStyleCnt="0"/>
      <dgm:spPr/>
    </dgm:pt>
    <dgm:pt modelId="{B9E5569C-1EFB-4BDA-A58F-823870B74980}" type="pres">
      <dgm:prSet presAssocID="{F5EC8E59-5D4C-42F7-840B-0DF683AD997D}" presName="parentText" presStyleLbl="node1" presStyleIdx="1" presStyleCnt="3" custScaleX="55914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1DC3B252-FE40-4DEF-AB58-FCDFEE744C6B}" type="pres">
      <dgm:prSet presAssocID="{F5EC8E59-5D4C-42F7-840B-0DF683AD997D}" presName="descendantText" presStyleLbl="alignAccFollowNode1" presStyleIdx="1" presStyleCnt="3" custScaleX="112701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978FFDED-E6F8-479E-91A7-758551D30B79}" type="pres">
      <dgm:prSet presAssocID="{587D07E3-71A1-4BFB-BA7F-1739AA37FC27}" presName="sp" presStyleCnt="0"/>
      <dgm:spPr/>
    </dgm:pt>
    <dgm:pt modelId="{0FCD07BB-EF0B-444D-927F-02034B6E48A5}" type="pres">
      <dgm:prSet presAssocID="{3DEAEF89-B20B-482A-ADD6-0B78ACF49F28}" presName="linNode" presStyleCnt="0"/>
      <dgm:spPr/>
    </dgm:pt>
    <dgm:pt modelId="{B73F1D01-B746-4963-A44E-EEA90F9915AC}" type="pres">
      <dgm:prSet presAssocID="{3DEAEF89-B20B-482A-ADD6-0B78ACF49F28}" presName="parentText" presStyleLbl="node1" presStyleIdx="2" presStyleCnt="3" custScaleX="55914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F153D5B7-A240-48A1-801C-3A5BF407AF82}" type="pres">
      <dgm:prSet presAssocID="{3DEAEF89-B20B-482A-ADD6-0B78ACF49F28}" presName="descendantText" presStyleLbl="alignAccFollowNode1" presStyleIdx="2" presStyleCnt="3" custScaleX="112701" custScaleY="121013" custLinFactNeighborX="-1092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077233DA-FEF8-4831-944F-82EA353640BC}" srcId="{250201E8-B649-4116-9C6F-7FD5BC9401A0}" destId="{B8A41B4F-CF71-4A6D-AD90-45B2AD59D604}" srcOrd="0" destOrd="0" parTransId="{716153C6-4EDC-4DA0-80E2-AE64090AC597}" sibTransId="{92E4C758-D784-4907-91BE-826F07E03792}"/>
    <dgm:cxn modelId="{A5A499DD-7FAE-4046-87F1-401808DE1BFE}" srcId="{B8A41B4F-CF71-4A6D-AD90-45B2AD59D604}" destId="{7EF1CC7F-08F5-4096-AB87-9D2325D09D60}" srcOrd="0" destOrd="0" parTransId="{F8AA550E-E433-4896-9C4D-8A4C8D719556}" sibTransId="{F92EB70E-A938-498E-B205-BF762EB0849D}"/>
    <dgm:cxn modelId="{224F1548-1027-45C3-A474-7C59430A7E00}" srcId="{250201E8-B649-4116-9C6F-7FD5BC9401A0}" destId="{F5EC8E59-5D4C-42F7-840B-0DF683AD997D}" srcOrd="1" destOrd="0" parTransId="{11BF565D-2509-4912-B682-50C08DA1388A}" sibTransId="{587D07E3-71A1-4BFB-BA7F-1739AA37FC27}"/>
    <dgm:cxn modelId="{605543BA-CFDB-4A4C-B052-ED86C5FFE807}" srcId="{F5EC8E59-5D4C-42F7-840B-0DF683AD997D}" destId="{8B3C46A3-2E0A-4ABB-8F95-7217D6706EA6}" srcOrd="0" destOrd="1" parTransId="{AC0311E6-C56F-4860-8318-847C47067506}" sibTransId="{E98EAAC1-56CF-49A5-88DD-BE8C644759E1}"/>
    <dgm:cxn modelId="{5E9960C7-2F36-456A-A6BB-4D2FC166F3E1}" srcId="{250201E8-B649-4116-9C6F-7FD5BC9401A0}" destId="{3DEAEF89-B20B-482A-ADD6-0B78ACF49F28}" srcOrd="2" destOrd="0" parTransId="{BA0C79DE-2EE6-4B85-A569-D749CB065071}" sibTransId="{2678952F-BFF2-46B4-8428-FB6B3FE798FB}"/>
    <dgm:cxn modelId="{AF4FAF1A-956F-4F98-9E99-E7CFC0E5829B}" srcId="{3DEAEF89-B20B-482A-ADD6-0B78ACF49F28}" destId="{C793712B-A05B-4837-8DC7-5864364FC792}" srcOrd="0" destOrd="2" parTransId="{75E63708-D189-43B4-8FBB-CC54A9FA4965}" sibTransId="{FE231E8D-14BA-478B-8DFD-A1BE0FE26D87}"/>
    <dgm:cxn modelId="{FDCA08F3-3DB6-42B3-B0A0-F0F19DCCB96A}" srcId="{3DEAEF89-B20B-482A-ADD6-0B78ACF49F28}" destId="{AD9E2951-37F9-46F6-951C-1963C69E2A60}" srcOrd="1" destOrd="2" parTransId="{11A2F1D5-87AA-4A61-9C2A-C9644734E11B}" sibTransId="{3D3EDFE8-F2F4-49B5-9FB1-35731E665948}"/>
    <dgm:cxn modelId="{2CBB3618-194C-4D3E-96CC-EEC432FE5B0A}" type="presOf" srcId="{250201E8-B649-4116-9C6F-7FD5BC9401A0}" destId="{336C8940-49C7-4CE3-A612-173D08F0DE4E}" srcOrd="0" destOrd="0" presId="urn:microsoft.com/office/officeart/2005/8/layout/vList5"/>
    <dgm:cxn modelId="{AE309663-E929-494C-BB7E-A42DDAC536D3}" type="presParOf" srcId="{336C8940-49C7-4CE3-A612-173D08F0DE4E}" destId="{A5296B5A-4C6F-4725-B428-1B1EDEC2E852}" srcOrd="0" destOrd="0" presId="urn:microsoft.com/office/officeart/2005/8/layout/vList5"/>
    <dgm:cxn modelId="{36B43322-7269-430D-BCFE-D17F4DC38323}" type="presParOf" srcId="{A5296B5A-4C6F-4725-B428-1B1EDEC2E852}" destId="{F8B7445C-FFB8-4224-B45C-B54875012D32}" srcOrd="0" destOrd="0" presId="urn:microsoft.com/office/officeart/2005/8/layout/vList5"/>
    <dgm:cxn modelId="{51EBACE1-6025-4879-A0A5-7F123D72A848}" type="presOf" srcId="{B8A41B4F-CF71-4A6D-AD90-45B2AD59D604}" destId="{F8B7445C-FFB8-4224-B45C-B54875012D32}" srcOrd="0" destOrd="0" presId="urn:microsoft.com/office/officeart/2005/8/layout/vList5"/>
    <dgm:cxn modelId="{8CA663B7-1862-4630-8579-75384AACD38D}" type="presParOf" srcId="{A5296B5A-4C6F-4725-B428-1B1EDEC2E852}" destId="{C89B013D-9425-4FA5-8FEB-6771ED57E2B1}" srcOrd="1" destOrd="0" presId="urn:microsoft.com/office/officeart/2005/8/layout/vList5"/>
    <dgm:cxn modelId="{04ECD6E0-B7D3-4D27-B2FA-EBC77FC28264}" type="presOf" srcId="{7EF1CC7F-08F5-4096-AB87-9D2325D09D60}" destId="{C89B013D-9425-4FA5-8FEB-6771ED57E2B1}" srcOrd="0" destOrd="0" presId="urn:microsoft.com/office/officeart/2005/8/layout/vList5"/>
    <dgm:cxn modelId="{BF52A84C-8C6F-43D7-9DE3-AD1241D30670}" type="presParOf" srcId="{336C8940-49C7-4CE3-A612-173D08F0DE4E}" destId="{D2DDE3F0-EA41-41DC-A361-94030A0A127C}" srcOrd="1" destOrd="0" presId="urn:microsoft.com/office/officeart/2005/8/layout/vList5"/>
    <dgm:cxn modelId="{CDB59198-B7E9-40F1-8DC3-CD3FDA2F66F2}" type="presParOf" srcId="{336C8940-49C7-4CE3-A612-173D08F0DE4E}" destId="{36808AA1-C0ED-4BD5-8CB8-B759C52CF2F3}" srcOrd="2" destOrd="0" presId="urn:microsoft.com/office/officeart/2005/8/layout/vList5"/>
    <dgm:cxn modelId="{8939644C-28E8-4EFC-A7EB-6EAA74934245}" type="presParOf" srcId="{36808AA1-C0ED-4BD5-8CB8-B759C52CF2F3}" destId="{B9E5569C-1EFB-4BDA-A58F-823870B74980}" srcOrd="0" destOrd="2" presId="urn:microsoft.com/office/officeart/2005/8/layout/vList5"/>
    <dgm:cxn modelId="{64AD9541-7EAD-4D71-8AA4-991E4A0A777F}" type="presOf" srcId="{F5EC8E59-5D4C-42F7-840B-0DF683AD997D}" destId="{B9E5569C-1EFB-4BDA-A58F-823870B74980}" srcOrd="0" destOrd="0" presId="urn:microsoft.com/office/officeart/2005/8/layout/vList5"/>
    <dgm:cxn modelId="{AAB3C1DB-B4AB-46D6-AB13-9B584A233DDA}" type="presParOf" srcId="{36808AA1-C0ED-4BD5-8CB8-B759C52CF2F3}" destId="{1DC3B252-FE40-4DEF-AB58-FCDFEE744C6B}" srcOrd="1" destOrd="2" presId="urn:microsoft.com/office/officeart/2005/8/layout/vList5"/>
    <dgm:cxn modelId="{0B86DE28-8E25-49A0-9C34-57A226A5F8B8}" type="presOf" srcId="{8B3C46A3-2E0A-4ABB-8F95-7217D6706EA6}" destId="{1DC3B252-FE40-4DEF-AB58-FCDFEE744C6B}" srcOrd="0" destOrd="0" presId="urn:microsoft.com/office/officeart/2005/8/layout/vList5"/>
    <dgm:cxn modelId="{D8CDAEEA-0751-4C81-BF48-BCFF44ABB3A1}" type="presParOf" srcId="{336C8940-49C7-4CE3-A612-173D08F0DE4E}" destId="{978FFDED-E6F8-479E-91A7-758551D30B79}" srcOrd="3" destOrd="0" presId="urn:microsoft.com/office/officeart/2005/8/layout/vList5"/>
    <dgm:cxn modelId="{04A95EF0-A165-4603-9748-B8913C8669DD}" type="presParOf" srcId="{336C8940-49C7-4CE3-A612-173D08F0DE4E}" destId="{0FCD07BB-EF0B-444D-927F-02034B6E48A5}" srcOrd="4" destOrd="0" presId="urn:microsoft.com/office/officeart/2005/8/layout/vList5"/>
    <dgm:cxn modelId="{B8C23EC3-0EDC-4A51-AC7F-CA626FFAF831}" type="presParOf" srcId="{0FCD07BB-EF0B-444D-927F-02034B6E48A5}" destId="{B73F1D01-B746-4963-A44E-EEA90F9915AC}" srcOrd="0" destOrd="4" presId="urn:microsoft.com/office/officeart/2005/8/layout/vList5"/>
    <dgm:cxn modelId="{7FC40626-A22A-4BA0-BE58-14678B9A0B17}" type="presOf" srcId="{3DEAEF89-B20B-482A-ADD6-0B78ACF49F28}" destId="{B73F1D01-B746-4963-A44E-EEA90F9915AC}" srcOrd="0" destOrd="0" presId="urn:microsoft.com/office/officeart/2005/8/layout/vList5"/>
    <dgm:cxn modelId="{0C6E2CCB-A499-4D7D-B387-BA7866F47512}" type="presParOf" srcId="{0FCD07BB-EF0B-444D-927F-02034B6E48A5}" destId="{F153D5B7-A240-48A1-801C-3A5BF407AF82}" srcOrd="1" destOrd="4" presId="urn:microsoft.com/office/officeart/2005/8/layout/vList5"/>
    <dgm:cxn modelId="{6B7BEBD8-343C-4549-BE00-38EB44C30536}" type="presOf" srcId="{C793712B-A05B-4837-8DC7-5864364FC792}" destId="{F153D5B7-A240-48A1-801C-3A5BF407AF82}" srcOrd="0" destOrd="0" presId="urn:microsoft.com/office/officeart/2005/8/layout/vList5"/>
    <dgm:cxn modelId="{A31483C0-C4A6-4A67-95DD-B6DA005EE068}" type="presOf" srcId="{AD9E2951-37F9-46F6-951C-1963C69E2A60}" destId="{F153D5B7-A240-48A1-801C-3A5BF407AF82}" srcOrd="0" destOrd="1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组合 1"/>
      <dsp:cNvGrpSpPr/>
    </dsp:nvGrpSpPr>
    <dsp:grpSpPr>
      <a:xfrm>
        <a:off x="0" y="0"/>
        <a:ext cx="11458575" cy="2787650"/>
        <a:chOff x="0" y="0"/>
        <a:chExt cx="11458575" cy="2787650"/>
      </a:xfrm>
    </dsp:grpSpPr>
    <dsp:sp modelId="{C89B013D-9425-4FA5-8FEB-6771ED57E2B1}">
      <dsp:nvSpPr>
        <dsp:cNvPr id="4" name="同侧圆角矩形 3"/>
        <dsp:cNvSpPr/>
      </dsp:nvSpPr>
      <dsp:spPr bwMode="white">
        <a:xfrm rot="5400000">
          <a:off x="6522841" y="-3682836"/>
          <a:ext cx="719394" cy="8264914"/>
        </a:xfrm>
        <a:prstGeom prst="round2SameRect">
          <a:avLst/>
        </a:prstGeom>
        <a:noFill/>
        <a:ln w="19050">
          <a:solidFill>
            <a:srgbClr val="067ACD">
              <a:alpha val="90000"/>
            </a:srgbClr>
          </a:solidFill>
        </a:ln>
      </dsp:spPr>
      <dsp:style>
        <a:lnRef idx="2">
          <a:schemeClr val="accent2">
            <a:alpha val="90000"/>
            <a:tint val="40000"/>
          </a:schemeClr>
        </a:lnRef>
        <a:fillRef idx="1">
          <a:schemeClr val="accent2">
            <a:alpha val="90000"/>
            <a:tint val="40000"/>
          </a:schemeClr>
        </a:fillRef>
        <a:effectRef idx="0">
          <a:scrgbClr r="0" g="0" b="0"/>
        </a:effectRef>
        <a:fontRef idx="minor"/>
      </dsp:style>
      <dsp:txBody>
        <a:bodyPr rot="-5400000" vert="horz" wrap="square" lIns="68580" tIns="34290" rIns="68580" bIns="34290" anchor="ctr"/>
        <a:lstStyle>
          <a:lvl1pPr algn="l">
            <a:defRPr sz="6500"/>
          </a:lvl1pPr>
          <a:lvl2pPr marL="285750" indent="-285750" algn="l">
            <a:defRPr sz="6500"/>
          </a:lvl2pPr>
          <a:lvl3pPr marL="571500" indent="-285750" algn="l">
            <a:defRPr sz="6500"/>
          </a:lvl3pPr>
          <a:lvl4pPr marL="857250" indent="-285750" algn="l">
            <a:defRPr sz="6500"/>
          </a:lvl4pPr>
          <a:lvl5pPr marL="1143000" indent="-285750" algn="l">
            <a:defRPr sz="6500"/>
          </a:lvl5pPr>
          <a:lvl6pPr marL="1428750" indent="-285750" algn="l">
            <a:defRPr sz="6500"/>
          </a:lvl6pPr>
          <a:lvl7pPr marL="1714500" indent="-285750" algn="l">
            <a:defRPr sz="6500"/>
          </a:lvl7pPr>
          <a:lvl8pPr marL="2000250" indent="-285750" algn="l">
            <a:defRPr sz="6500"/>
          </a:lvl8pPr>
          <a:lvl9pPr marL="2286000" indent="-285750" algn="l">
            <a:defRPr sz="6500"/>
          </a:lvl9pPr>
        </a:lstStyle>
        <a:p>
          <a:pPr marL="171450" lvl="1" indent="-17145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1800" b="1" dirty="0" smtClean="0">
              <a:solidFill>
                <a:srgbClr val="0070C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rPr>
            <a:t>按照国家、中科院及研究所有关规定，提供具有竞争力的薪酬</a:t>
          </a:r>
          <a:endParaRPr lang="zh-CN" altLang="en-US" sz="1800" b="1" dirty="0">
            <a:solidFill>
              <a:srgbClr val="0070C0"/>
            </a:solidFill>
            <a:latin typeface="Times New Roman" panose="02020603050405020304" pitchFamily="18" charset="0"/>
            <a:ea typeface="微软雅黑" panose="020B0503020204020204" pitchFamily="34" charset="-122"/>
            <a:cs typeface="Times New Roman" panose="02020603050405020304" pitchFamily="18" charset="0"/>
          </a:endParaRPr>
        </a:p>
      </dsp:txBody>
      <dsp:txXfrm rot="5400000">
        <a:off x="6522841" y="-3682836"/>
        <a:ext cx="719394" cy="8264914"/>
      </dsp:txXfrm>
    </dsp:sp>
    <dsp:sp modelId="{F8B7445C-FFB8-4224-B45C-B54875012D32}">
      <dsp:nvSpPr>
        <dsp:cNvPr id="3" name="圆角矩形 2"/>
        <dsp:cNvSpPr/>
      </dsp:nvSpPr>
      <dsp:spPr bwMode="white">
        <a:xfrm>
          <a:off x="443580" y="0"/>
          <a:ext cx="2306501" cy="899242"/>
        </a:xfrm>
        <a:prstGeom prst="roundRect">
          <a:avLst/>
        </a:prstGeom>
        <a:solidFill>
          <a:srgbClr val="067ACD"/>
        </a:solidFill>
      </dsp:spPr>
      <dsp:style>
        <a:lnRef idx="2">
          <a:schemeClr val="lt1"/>
        </a:lnRef>
        <a:fillRef idx="1">
          <a:schemeClr val="accent2"/>
        </a:fillRef>
        <a:effectRef idx="0">
          <a:scrgbClr r="0" g="0" b="0"/>
        </a:effectRef>
        <a:fontRef idx="minor">
          <a:schemeClr val="lt1"/>
        </a:fontRef>
      </dsp:style>
      <dsp:txBody>
        <a:bodyPr lIns="76200" tIns="38100" rIns="76200" bIns="3810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</a:rPr>
            <a:t>薪酬待遇</a:t>
          </a:r>
        </a:p>
      </dsp:txBody>
      <dsp:txXfrm>
        <a:off x="443580" y="0"/>
        <a:ext cx="2306501" cy="899242"/>
      </dsp:txXfrm>
    </dsp:sp>
    <dsp:sp modelId="{1DC3B252-FE40-4DEF-AB58-FCDFEE744C6B}">
      <dsp:nvSpPr>
        <dsp:cNvPr id="6" name="同侧圆角矩形 5"/>
        <dsp:cNvSpPr/>
      </dsp:nvSpPr>
      <dsp:spPr bwMode="white">
        <a:xfrm rot="5400000">
          <a:off x="6522841" y="-2738632"/>
          <a:ext cx="719394" cy="8264914"/>
        </a:xfrm>
        <a:prstGeom prst="round2SameRect">
          <a:avLst/>
        </a:prstGeom>
        <a:noFill/>
        <a:ln w="19050">
          <a:solidFill>
            <a:srgbClr val="067ACD">
              <a:alpha val="90000"/>
            </a:srgbClr>
          </a:solidFill>
        </a:ln>
      </dsp:spPr>
      <dsp:style>
        <a:lnRef idx="2">
          <a:schemeClr val="accent2">
            <a:alpha val="90000"/>
            <a:tint val="40000"/>
          </a:schemeClr>
        </a:lnRef>
        <a:fillRef idx="1">
          <a:schemeClr val="accent2">
            <a:alpha val="90000"/>
            <a:tint val="40000"/>
          </a:schemeClr>
        </a:fillRef>
        <a:effectRef idx="0">
          <a:scrgbClr r="0" g="0" b="0"/>
        </a:effectRef>
        <a:fontRef idx="minor"/>
      </dsp:style>
      <dsp:txBody>
        <a:bodyPr rot="-5400000" vert="horz" wrap="square" lIns="68580" tIns="34290" rIns="68580" bIns="34290" anchor="ctr"/>
        <a:lstStyle>
          <a:lvl1pPr algn="l">
            <a:defRPr sz="6500"/>
          </a:lvl1pPr>
          <a:lvl2pPr marL="285750" indent="-285750" algn="l">
            <a:defRPr sz="6500"/>
          </a:lvl2pPr>
          <a:lvl3pPr marL="571500" indent="-285750" algn="l">
            <a:defRPr sz="6500"/>
          </a:lvl3pPr>
          <a:lvl4pPr marL="857250" indent="-285750" algn="l">
            <a:defRPr sz="6500"/>
          </a:lvl4pPr>
          <a:lvl5pPr marL="1143000" indent="-285750" algn="l">
            <a:defRPr sz="6500"/>
          </a:lvl5pPr>
          <a:lvl6pPr marL="1428750" indent="-285750" algn="l">
            <a:defRPr sz="6500"/>
          </a:lvl6pPr>
          <a:lvl7pPr marL="1714500" indent="-285750" algn="l">
            <a:defRPr sz="6500"/>
          </a:lvl7pPr>
          <a:lvl8pPr marL="2000250" indent="-285750" algn="l">
            <a:defRPr sz="6500"/>
          </a:lvl8pPr>
          <a:lvl9pPr marL="2286000" indent="-285750" algn="l">
            <a:defRPr sz="6500"/>
          </a:lvl9pPr>
        </a:lstStyle>
        <a:p>
          <a:pPr marL="171450" lvl="1" indent="-171450" eaLnBrk="1" fontAlgn="auto" latinLnBrk="0" hangingPunct="1">
            <a:lnSpc>
              <a:spcPts val="25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zh-CN" altLang="en-US" sz="1800" b="1" dirty="0" smtClean="0">
              <a:solidFill>
                <a:srgbClr val="0070C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rPr>
            <a:t>缴纳</a:t>
          </a:r>
          <a:r>
            <a:rPr lang="zh-CN" altLang="en-US" sz="1800" b="1" dirty="0">
              <a:solidFill>
                <a:srgbClr val="C0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rPr>
            <a:t>五险二金</a:t>
          </a:r>
          <a:r>
            <a:rPr lang="zh-CN" altLang="en-US" sz="1800" b="1" dirty="0">
              <a:solidFill>
                <a:srgbClr val="0070C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rPr>
            <a:t>（职业年金</a:t>
          </a:r>
          <a:r>
            <a:rPr lang="en-US" altLang="zh-CN" sz="1800" b="1" dirty="0">
              <a:solidFill>
                <a:srgbClr val="0070C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rPr>
            <a:t>/</a:t>
          </a:r>
          <a:r>
            <a:rPr lang="zh-CN" altLang="en-US" sz="1800" b="1" dirty="0">
              <a:solidFill>
                <a:srgbClr val="C0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rPr>
            <a:t>住房公积金（单位</a:t>
          </a:r>
          <a:r>
            <a:rPr lang="en-US" altLang="zh-CN" sz="1800" b="1" dirty="0">
              <a:solidFill>
                <a:srgbClr val="C0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rPr>
            <a:t>25%</a:t>
          </a:r>
          <a:r>
            <a:rPr lang="zh-CN" altLang="en-US" sz="1800" b="1" dirty="0">
              <a:solidFill>
                <a:srgbClr val="C0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rPr>
            <a:t>、个人</a:t>
          </a:r>
          <a:r>
            <a:rPr lang="en-US" altLang="zh-CN" sz="1800" b="1" dirty="0">
              <a:solidFill>
                <a:srgbClr val="C0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rPr>
            <a:t>15%</a:t>
          </a:r>
          <a:r>
            <a:rPr lang="zh-CN" altLang="en-US" sz="1800" b="1" dirty="0">
              <a:solidFill>
                <a:srgbClr val="C0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rPr>
            <a:t>）</a:t>
          </a:r>
          <a:r>
            <a:rPr lang="zh-CN" altLang="en-US" sz="1800" b="1" dirty="0">
              <a:solidFill>
                <a:srgbClr val="0070C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rPr>
            <a:t>）、享受</a:t>
          </a:r>
          <a:r>
            <a:rPr lang="zh-CN" altLang="en-US" sz="1800" b="1" dirty="0">
              <a:solidFill>
                <a:srgbClr val="C0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rPr>
            <a:t>公务员医疗待遇，健康体检</a:t>
          </a:r>
          <a:endParaRPr lang="zh-CN" altLang="en-US" sz="1800" b="1" u="none" strike="noStrike" dirty="0">
            <a:solidFill>
              <a:srgbClr val="C00000"/>
            </a:solidFill>
            <a:effectLst/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 rot="5400000">
        <a:off x="6522841" y="-2738632"/>
        <a:ext cx="719394" cy="8264914"/>
      </dsp:txXfrm>
    </dsp:sp>
    <dsp:sp modelId="{B9E5569C-1EFB-4BDA-A58F-823870B74980}">
      <dsp:nvSpPr>
        <dsp:cNvPr id="5" name="圆角矩形 4"/>
        <dsp:cNvSpPr/>
      </dsp:nvSpPr>
      <dsp:spPr bwMode="white">
        <a:xfrm>
          <a:off x="443580" y="944204"/>
          <a:ext cx="2306501" cy="899242"/>
        </a:xfrm>
        <a:prstGeom prst="roundRect">
          <a:avLst/>
        </a:prstGeom>
        <a:solidFill>
          <a:srgbClr val="067ACD"/>
        </a:solidFill>
      </dsp:spPr>
      <dsp:style>
        <a:lnRef idx="2">
          <a:schemeClr val="lt1"/>
        </a:lnRef>
        <a:fillRef idx="1">
          <a:schemeClr val="accent2"/>
        </a:fillRef>
        <a:effectRef idx="0">
          <a:scrgbClr r="0" g="0" b="0"/>
        </a:effectRef>
        <a:fontRef idx="minor">
          <a:schemeClr val="lt1"/>
        </a:fontRef>
      </dsp:style>
      <dsp:txBody>
        <a:bodyPr lIns="76200" tIns="38100" rIns="76200" bIns="3810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</a:rPr>
            <a:t>社会保障</a:t>
          </a:r>
        </a:p>
      </dsp:txBody>
      <dsp:txXfrm>
        <a:off x="443580" y="944204"/>
        <a:ext cx="2306501" cy="899242"/>
      </dsp:txXfrm>
    </dsp:sp>
    <dsp:sp modelId="{F153D5B7-A240-48A1-801C-3A5BF407AF82}">
      <dsp:nvSpPr>
        <dsp:cNvPr id="8" name="同侧圆角矩形 7"/>
        <dsp:cNvSpPr/>
      </dsp:nvSpPr>
      <dsp:spPr bwMode="white">
        <a:xfrm rot="5400000">
          <a:off x="6402212" y="-1794428"/>
          <a:ext cx="870560" cy="8264914"/>
        </a:xfrm>
        <a:prstGeom prst="round2SameRect">
          <a:avLst/>
        </a:prstGeom>
        <a:noFill/>
        <a:ln w="19050">
          <a:solidFill>
            <a:srgbClr val="067ACD">
              <a:alpha val="90000"/>
            </a:srgbClr>
          </a:solidFill>
        </a:ln>
      </dsp:spPr>
      <dsp:style>
        <a:lnRef idx="2">
          <a:schemeClr val="accent2">
            <a:alpha val="90000"/>
            <a:tint val="40000"/>
          </a:schemeClr>
        </a:lnRef>
        <a:fillRef idx="1">
          <a:schemeClr val="accent2">
            <a:alpha val="90000"/>
            <a:tint val="40000"/>
          </a:schemeClr>
        </a:fillRef>
        <a:effectRef idx="0">
          <a:scrgbClr r="0" g="0" b="0"/>
        </a:effectRef>
        <a:fontRef idx="minor"/>
      </dsp:style>
      <dsp:txBody>
        <a:bodyPr rot="-5400000" vert="horz" wrap="square" lIns="68580" tIns="34290" rIns="68580" bIns="34290" anchor="ctr"/>
        <a:lstStyle>
          <a:lvl1pPr algn="l">
            <a:defRPr sz="6500"/>
          </a:lvl1pPr>
          <a:lvl2pPr marL="285750" indent="-285750" algn="l">
            <a:defRPr sz="6500"/>
          </a:lvl2pPr>
          <a:lvl3pPr marL="571500" indent="-285750" algn="l">
            <a:defRPr sz="6500"/>
          </a:lvl3pPr>
          <a:lvl4pPr marL="857250" indent="-285750" algn="l">
            <a:defRPr sz="6500"/>
          </a:lvl4pPr>
          <a:lvl5pPr marL="1143000" indent="-285750" algn="l">
            <a:defRPr sz="6500"/>
          </a:lvl5pPr>
          <a:lvl6pPr marL="1428750" indent="-285750" algn="l">
            <a:defRPr sz="6500"/>
          </a:lvl6pPr>
          <a:lvl7pPr marL="1714500" indent="-285750" algn="l">
            <a:defRPr sz="6500"/>
          </a:lvl7pPr>
          <a:lvl8pPr marL="2000250" indent="-285750" algn="l">
            <a:defRPr sz="6500"/>
          </a:lvl8pPr>
          <a:lvl9pPr marL="2286000" indent="-285750" algn="l">
            <a:defRPr sz="6500"/>
          </a:lvl9pPr>
        </a:lstStyle>
        <a:p>
          <a:pPr marL="171450" lvl="1" indent="-171450">
            <a:lnSpc>
              <a:spcPts val="2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1800" b="1" dirty="0">
              <a:solidFill>
                <a:srgbClr val="0070C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rPr>
            <a:t>具有博士学位，符合申领条件者，研究所给予</a:t>
          </a:r>
          <a:r>
            <a:rPr lang="en-US" altLang="zh-CN" sz="1800" b="1" dirty="0">
              <a:solidFill>
                <a:srgbClr val="C0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rPr>
            <a:t>20</a:t>
          </a:r>
          <a:r>
            <a:rPr lang="zh-CN" altLang="en-US" sz="1800" b="1" dirty="0">
              <a:solidFill>
                <a:srgbClr val="C0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rPr>
            <a:t>万</a:t>
          </a:r>
          <a:r>
            <a:rPr lang="zh-CN" altLang="en-US" sz="1800" b="1" dirty="0">
              <a:solidFill>
                <a:srgbClr val="0070C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rPr>
            <a:t>元住房补贴</a:t>
          </a:r>
          <a:endParaRPr lang="zh-CN" altLang="en-US" sz="1800" b="1" u="none" strike="noStrike" dirty="0">
            <a:solidFill>
              <a:srgbClr val="FF0000"/>
            </a:solidFill>
            <a:effectLst/>
            <a:latin typeface="微软雅黑" panose="020B0503020204020204" pitchFamily="34" charset="-122"/>
            <a:ea typeface="微软雅黑" panose="020B0503020204020204" pitchFamily="34" charset="-122"/>
          </a:endParaRPr>
        </a:p>
        <a:p>
          <a:pPr marL="171450" lvl="1" indent="-171450">
            <a:lnSpc>
              <a:spcPts val="2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1800" b="1" dirty="0">
              <a:solidFill>
                <a:srgbClr val="0070C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rPr>
            <a:t>具有国内外知名大学授予的理工科博士学位或博士后出站人员，大连市给予</a:t>
          </a:r>
          <a:r>
            <a:rPr lang="en-US" altLang="zh-CN" sz="1800" b="1" dirty="0">
              <a:solidFill>
                <a:srgbClr val="C0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rPr>
            <a:t>30</a:t>
          </a:r>
          <a:r>
            <a:rPr lang="zh-CN" altLang="en-US" sz="1800" b="1" dirty="0">
              <a:solidFill>
                <a:srgbClr val="C0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rPr>
            <a:t>万</a:t>
          </a:r>
          <a:r>
            <a:rPr lang="zh-CN" altLang="en-US" sz="1800" b="1" dirty="0">
              <a:solidFill>
                <a:srgbClr val="0070C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rPr>
            <a:t>元安家费</a:t>
          </a:r>
          <a:endParaRPr lang="zh-CN" altLang="en-US" sz="1800" b="1" u="none" strike="noStrike" dirty="0">
            <a:solidFill>
              <a:srgbClr val="0070C0"/>
            </a:solidFill>
            <a:effectLst/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 rot="5400000">
        <a:off x="6402212" y="-1794428"/>
        <a:ext cx="870560" cy="8264914"/>
      </dsp:txXfrm>
    </dsp:sp>
    <dsp:sp modelId="{B73F1D01-B746-4963-A44E-EEA90F9915AC}">
      <dsp:nvSpPr>
        <dsp:cNvPr id="7" name="圆角矩形 6"/>
        <dsp:cNvSpPr/>
      </dsp:nvSpPr>
      <dsp:spPr bwMode="white">
        <a:xfrm>
          <a:off x="443580" y="1888408"/>
          <a:ext cx="2306501" cy="899242"/>
        </a:xfrm>
        <a:prstGeom prst="roundRect">
          <a:avLst/>
        </a:prstGeom>
        <a:solidFill>
          <a:srgbClr val="067ACD"/>
        </a:solidFill>
      </dsp:spPr>
      <dsp:style>
        <a:lnRef idx="2">
          <a:schemeClr val="lt1"/>
        </a:lnRef>
        <a:fillRef idx="1">
          <a:schemeClr val="accent2"/>
        </a:fillRef>
        <a:effectRef idx="0">
          <a:scrgbClr r="0" g="0" b="0"/>
        </a:effectRef>
        <a:fontRef idx="minor">
          <a:schemeClr val="lt1"/>
        </a:fontRef>
      </dsp:style>
      <dsp:txBody>
        <a:bodyPr lIns="76200" tIns="38100" rIns="76200" bIns="3810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</a:rPr>
            <a:t>住房补贴</a:t>
          </a:r>
        </a:p>
      </dsp:txBody>
      <dsp:txXfrm>
        <a:off x="443580" y="1888408"/>
        <a:ext cx="2306501" cy="89924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>
          <dgm:prSet qsTypeId="urn:microsoft.com/office/officeart/2005/8/quickstyle/simple5"/>
        </dgm:pt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type="round2SameRect" r:blip="" rot="90">
                    <dgm:adjLst/>
                  </dgm:shape>
                </dgm:if>
                <dgm:else name="Name12">
                  <dgm:shape xmlns:r="http://schemas.openxmlformats.org/officeDocument/2006/relationships" type="round2SameRect" r:blip="" rot="-90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4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598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endParaRPr lang="zh-CN" altLang="en-US"/>
          </a:p>
        </p:txBody>
      </p:sp>
      <p:sp>
        <p:nvSpPr>
          <p:cNvPr id="1049599" name="日期占位符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fld id="{FE382C5F-976A-40DF-8256-970751C86E48}" type="datetimeFigureOut">
              <a:rPr lang="zh-CN" altLang="en-US"/>
            </a:fld>
            <a:endParaRPr lang="zh-CN" altLang="en-US"/>
          </a:p>
        </p:txBody>
      </p:sp>
      <p:sp>
        <p:nvSpPr>
          <p:cNvPr id="1049600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endParaRPr lang="zh-CN" altLang="en-US"/>
          </a:p>
        </p:txBody>
      </p:sp>
      <p:sp>
        <p:nvSpPr>
          <p:cNvPr id="1049601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fld id="{A64A40CE-6B8D-41EF-80B9-26E966FEDB76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59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endParaRPr lang="zh-CN" altLang="en-US"/>
          </a:p>
        </p:txBody>
      </p:sp>
      <p:sp>
        <p:nvSpPr>
          <p:cNvPr id="1049593" name="日期占位符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fld id="{3851328F-E0FD-48BC-8D0E-CC77814D10E6}" type="datetimeFigureOut">
              <a:rPr lang="zh-CN" altLang="en-US"/>
            </a:fld>
            <a:endParaRPr lang="zh-CN" altLang="en-US"/>
          </a:p>
        </p:txBody>
      </p:sp>
      <p:sp>
        <p:nvSpPr>
          <p:cNvPr id="104959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104959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79450" y="4716463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noProof="0"/>
              <a:t>单击此处编辑母版文本样式</a:t>
            </a:r>
            <a:endParaRPr lang="zh-CN" altLang="en-US" noProof="0"/>
          </a:p>
          <a:p>
            <a:pPr lvl="1"/>
            <a:r>
              <a:rPr lang="zh-CN" altLang="en-US" noProof="0"/>
              <a:t>第二级</a:t>
            </a:r>
            <a:endParaRPr lang="zh-CN" altLang="en-US" noProof="0"/>
          </a:p>
          <a:p>
            <a:pPr lvl="2"/>
            <a:r>
              <a:rPr lang="zh-CN" altLang="en-US" noProof="0"/>
              <a:t>第三级</a:t>
            </a:r>
            <a:endParaRPr lang="zh-CN" altLang="en-US" noProof="0"/>
          </a:p>
          <a:p>
            <a:pPr lvl="3"/>
            <a:r>
              <a:rPr lang="zh-CN" altLang="en-US" noProof="0"/>
              <a:t>第四级</a:t>
            </a:r>
            <a:endParaRPr lang="zh-CN" altLang="en-US" noProof="0"/>
          </a:p>
          <a:p>
            <a:pPr lvl="4"/>
            <a:r>
              <a:rPr lang="zh-CN" altLang="en-US" noProof="0"/>
              <a:t>第五级</a:t>
            </a:r>
            <a:endParaRPr lang="zh-CN" altLang="en-US" noProof="0"/>
          </a:p>
        </p:txBody>
      </p:sp>
      <p:sp>
        <p:nvSpPr>
          <p:cNvPr id="104959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endParaRPr lang="zh-CN" altLang="en-US"/>
          </a:p>
        </p:txBody>
      </p:sp>
      <p:sp>
        <p:nvSpPr>
          <p:cNvPr id="104959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fld id="{D8CC9332-E851-41FB-8053-315BA7566FB5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1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2.xml"/></Relationships>
</file>

<file path=ppt/slideLayouts/_rels/slideLayout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2.xml"/></Relationships>
</file>

<file path=ppt/slideLayouts/_rels/slideLayout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2.xml"/></Relationships>
</file>

<file path=ppt/slideLayouts/_rels/slideLayout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3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3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3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4.xml"/></Relationships>
</file>

<file path=ppt/slideLayouts/_rels/slideLayout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4.xml"/></Relationships>
</file>

<file path=ppt/slideLayouts/_rels/slideLayout1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4.xml"/></Relationships>
</file>

<file path=ppt/slideLayouts/_rels/slideLayout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5.xml"/></Relationships>
</file>

<file path=ppt/slideLayouts/_rels/slideLayout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5.xml"/></Relationships>
</file>

<file path=ppt/slideLayouts/_rels/slideLayout1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5.xml"/></Relationships>
</file>

<file path=ppt/slideLayouts/_rels/slideLayout1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5.xml"/></Relationships>
</file>

<file path=ppt/slideLayouts/_rels/slideLayout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6.xml"/></Relationships>
</file>

<file path=ppt/slideLayouts/_rels/slideLayout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6.xml"/></Relationships>
</file>

<file path=ppt/slideLayouts/_rels/slideLayout1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6.xml"/></Relationships>
</file>

<file path=ppt/slideLayouts/_rels/slideLayout1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6.xml"/></Relationships>
</file>

<file path=ppt/slideLayouts/_rels/slideLayout1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7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7.xml"/></Relationships>
</file>

<file path=ppt/slideLayouts/_rels/slideLayout1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7.xml"/></Relationships>
</file>

<file path=ppt/slideLayouts/_rels/slideLayout1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7.xml"/></Relationships>
</file>

<file path=ppt/slideLayouts/_rels/slideLayout1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8.xml"/></Relationships>
</file>

<file path=ppt/slideLayouts/_rels/slideLayout1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8.xml"/></Relationships>
</file>

<file path=ppt/slideLayouts/_rels/slideLayout1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8.xml"/></Relationships>
</file>

<file path=ppt/slideLayouts/_rels/slideLayout1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8.xml"/></Relationships>
</file>

<file path=ppt/slideLayouts/_rels/slideLayout1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9.xml"/></Relationships>
</file>

<file path=ppt/slideLayouts/_rels/slideLayout1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9.xml"/></Relationships>
</file>

<file path=ppt/slideLayouts/_rels/slideLayout1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9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0.xml"/></Relationships>
</file>

<file path=ppt/slideLayouts/_rels/slideLayout1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0.xml"/></Relationships>
</file>

<file path=ppt/slideLayouts/_rels/slideLayout1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0.xml"/></Relationships>
</file>

<file path=ppt/slideLayouts/_rels/slideLayout1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1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1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1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2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2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2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3.xml"/></Relationships>
</file>

<file path=ppt/slideLayouts/_rels/slideLayout1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3.xml"/></Relationships>
</file>

<file path=ppt/slideLayouts/_rels/slideLayout1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3.xml"/></Relationships>
</file>

<file path=ppt/slideLayouts/_rels/slideLayout1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4.xml"/></Relationships>
</file>

<file path=ppt/slideLayouts/_rels/slideLayout1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4.xml"/></Relationships>
</file>

<file path=ppt/slideLayouts/_rels/slideLayout1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4.xml"/></Relationships>
</file>

<file path=ppt/slideLayouts/_rels/slideLayout1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4.xml"/></Relationships>
</file>

<file path=ppt/slideLayouts/_rels/slideLayout1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5.xml"/></Relationships>
</file>

<file path=ppt/slideLayouts/_rels/slideLayout1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5.xml"/></Relationships>
</file>

<file path=ppt/slideLayouts/_rels/slideLayout1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5.xml"/></Relationships>
</file>

<file path=ppt/slideLayouts/_rels/slideLayout1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5.xml"/></Relationships>
</file>

<file path=ppt/slideLayouts/_rels/slideLayout1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6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6.xml"/></Relationships>
</file>

<file path=ppt/slideLayouts/_rels/slideLayout1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6.xml"/></Relationships>
</file>

<file path=ppt/slideLayouts/_rels/slideLayout1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6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1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7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1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8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1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8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8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9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2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9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0.xml"/></Relationships>
</file>

<file path=ppt/slideLayouts/_rels/slideLayout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0.xml"/></Relationships>
</file>

<file path=ppt/slideLayouts/_rels/slideLayout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0.xml"/></Relationships>
</file>

<file path=ppt/slideLayouts/_rels/slideLayout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1.xml"/></Relationships>
</file>

<file path=ppt/slideLayouts/_rels/slideLayout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4" name="Picture 2" descr="C:\Users\Administrator\Desktop\3333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8988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8582" name="标题 1"/>
          <p:cNvSpPr>
            <a:spLocks noGrp="1"/>
          </p:cNvSpPr>
          <p:nvPr>
            <p:ph type="ctrTitle"/>
          </p:nvPr>
        </p:nvSpPr>
        <p:spPr>
          <a:xfrm>
            <a:off x="914400" y="2130431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8583" name="副标题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1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104858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58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58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BCDB9-5857-4810-B7E5-9553084EC9C9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46" name="标题 1"/>
          <p:cNvSpPr>
            <a:spLocks noGrp="1"/>
          </p:cNvSpPr>
          <p:nvPr>
            <p:ph type="title"/>
          </p:nvPr>
        </p:nvSpPr>
        <p:spPr>
          <a:xfrm>
            <a:off x="2389305" y="4800600"/>
            <a:ext cx="731604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447" name="图片占位符 2"/>
          <p:cNvSpPr>
            <a:spLocks noGrp="1"/>
          </p:cNvSpPr>
          <p:nvPr>
            <p:ph type="pic" idx="1"/>
          </p:nvPr>
        </p:nvSpPr>
        <p:spPr>
          <a:xfrm>
            <a:off x="2389305" y="612775"/>
            <a:ext cx="731604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1049448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305" y="5367338"/>
            <a:ext cx="731604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049449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1049450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1049451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94403-710A-4BFD-B499-771982521511}" type="slidenum">
              <a:rPr lang="zh-CN" altLang="en-US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70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11438238" y="225950"/>
            <a:ext cx="469556" cy="41459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fld id="{2A4596E2-CD65-48BF-87D1-8BC17B8150AB}" type="slidenum">
              <a:rPr lang="zh-CN" altLang="en-US" smtClean="0">
                <a:solidFill>
                  <a:srgbClr val="808080">
                    <a:lumMod val="75000"/>
                  </a:srgbClr>
                </a:solidFill>
              </a:rPr>
            </a:fld>
            <a:endParaRPr lang="en-US" altLang="zh-CN" dirty="0">
              <a:solidFill>
                <a:srgbClr val="808080">
                  <a:lumMod val="75000"/>
                </a:srgbClr>
              </a:solidFill>
            </a:endParaRPr>
          </a:p>
        </p:txBody>
      </p:sp>
      <p:grpSp>
        <p:nvGrpSpPr>
          <p:cNvPr id="8" name="组合 7"/>
          <p:cNvGrpSpPr/>
          <p:nvPr userDrawn="1"/>
        </p:nvGrpSpPr>
        <p:grpSpPr>
          <a:xfrm flipV="1">
            <a:off x="988542" y="706192"/>
            <a:ext cx="10766853" cy="45719"/>
            <a:chOff x="1239791" y="3373704"/>
            <a:chExt cx="5327375" cy="56535"/>
          </a:xfrm>
        </p:grpSpPr>
        <p:sp>
          <p:nvSpPr>
            <p:cNvPr id="9" name="矩形 8"/>
            <p:cNvSpPr/>
            <p:nvPr/>
          </p:nvSpPr>
          <p:spPr>
            <a:xfrm>
              <a:off x="1239791" y="3373704"/>
              <a:ext cx="1068443" cy="56535"/>
            </a:xfrm>
            <a:prstGeom prst="rect">
              <a:avLst/>
            </a:prstGeom>
            <a:solidFill>
              <a:srgbClr val="0070C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5498723" y="3373704"/>
              <a:ext cx="1068443" cy="56535"/>
            </a:xfrm>
            <a:prstGeom prst="rect">
              <a:avLst/>
            </a:prstGeom>
            <a:solidFill>
              <a:srgbClr val="CAA88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2305265" y="3373704"/>
              <a:ext cx="1068443" cy="56535"/>
            </a:xfrm>
            <a:prstGeom prst="rect">
              <a:avLst/>
            </a:prstGeom>
            <a:solidFill>
              <a:srgbClr val="DCC12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4433247" y="3373704"/>
              <a:ext cx="1068443" cy="56535"/>
            </a:xfrm>
            <a:prstGeom prst="rect">
              <a:avLst/>
            </a:prstGeom>
            <a:solidFill>
              <a:srgbClr val="C5172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3370741" y="3373704"/>
              <a:ext cx="1068443" cy="56535"/>
            </a:xfrm>
            <a:prstGeom prst="rect">
              <a:avLst/>
            </a:prstGeom>
            <a:solidFill>
              <a:srgbClr val="D8D8D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</p:grp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709529" y="1398494"/>
            <a:ext cx="5468928" cy="5432346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44730" y="133858"/>
            <a:ext cx="642765" cy="6427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>
            <a:spLocks noChangeArrowheads="1"/>
          </p:cNvSpPr>
          <p:nvPr userDrawn="1"/>
        </p:nvSpPr>
        <p:spPr bwMode="auto">
          <a:xfrm>
            <a:off x="0" y="1"/>
            <a:ext cx="12192000" cy="798513"/>
          </a:xfrm>
          <a:prstGeom prst="rect">
            <a:avLst/>
          </a:prstGeom>
          <a:solidFill>
            <a:srgbClr val="0A4F94">
              <a:alpha val="87842"/>
            </a:srgbClr>
          </a:solidFill>
          <a:ln>
            <a:noFill/>
          </a:ln>
        </p:spPr>
        <p:txBody>
          <a:bodyPr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 eaLnBrk="1" hangingPunct="1">
              <a:defRPr/>
            </a:pPr>
            <a:endParaRPr lang="zh-CN" altLang="en-US" sz="2400" b="1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buFontTx/>
              <a:buNone/>
              <a:defRPr smtClean="0">
                <a:latin typeface="Calibri" panose="020F0502020204030204" charset="0"/>
              </a:defRPr>
            </a:lvl1pPr>
          </a:lstStyle>
          <a:p>
            <a:pPr>
              <a:defRPr/>
            </a:pPr>
            <a:endParaRPr lang="zh-CN" altLang="en-US" dirty="0">
              <a:solidFill>
                <a:srgbClr val="000000"/>
              </a:solidFill>
            </a:endParaRPr>
          </a:p>
        </p:txBody>
      </p:sp>
      <p:sp>
        <p:nvSpPr>
          <p:cNvPr id="5" name="灯片编号占位符 3"/>
          <p:cNvSpPr txBox="1"/>
          <p:nvPr userDrawn="1"/>
        </p:nvSpPr>
        <p:spPr>
          <a:xfrm>
            <a:off x="11438238" y="225950"/>
            <a:ext cx="469556" cy="41459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fld id="{2A4596E2-CD65-48BF-87D1-8BC17B8150AB}" type="slidenum">
              <a:rPr lang="zh-CN" altLang="en-US" smtClean="0">
                <a:solidFill>
                  <a:srgbClr val="808080">
                    <a:lumMod val="75000"/>
                  </a:srgbClr>
                </a:solidFill>
              </a:rPr>
            </a:fld>
            <a:endParaRPr lang="en-US" altLang="zh-CN" dirty="0">
              <a:solidFill>
                <a:srgbClr val="808080">
                  <a:lumMod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5" descr="14-2.png"/>
          <p:cNvPicPr>
            <a:picLocks noChangeAspect="1"/>
          </p:cNvPicPr>
          <p:nvPr userDrawn="1"/>
        </p:nvPicPr>
        <p:blipFill>
          <a:blip r:embed="rId2" cstate="screen">
            <a:duotone>
              <a:prstClr val="black"/>
              <a:schemeClr val="tx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814523" y="1229007"/>
            <a:ext cx="8553223" cy="5184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 userDrawn="1"/>
        </p:nvGrpSpPr>
        <p:grpSpPr>
          <a:xfrm flipV="1">
            <a:off x="988542" y="706192"/>
            <a:ext cx="10766853" cy="45719"/>
            <a:chOff x="1239791" y="3373704"/>
            <a:chExt cx="5327375" cy="56535"/>
          </a:xfrm>
        </p:grpSpPr>
        <p:sp>
          <p:nvSpPr>
            <p:cNvPr id="9" name="矩形 8"/>
            <p:cNvSpPr/>
            <p:nvPr/>
          </p:nvSpPr>
          <p:spPr>
            <a:xfrm>
              <a:off x="1239791" y="3373704"/>
              <a:ext cx="1068443" cy="56535"/>
            </a:xfrm>
            <a:prstGeom prst="rect">
              <a:avLst/>
            </a:prstGeom>
            <a:solidFill>
              <a:srgbClr val="0070C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5498723" y="3373704"/>
              <a:ext cx="1068443" cy="56535"/>
            </a:xfrm>
            <a:prstGeom prst="rect">
              <a:avLst/>
            </a:prstGeom>
            <a:solidFill>
              <a:srgbClr val="CAA88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2305265" y="3373704"/>
              <a:ext cx="1068443" cy="56535"/>
            </a:xfrm>
            <a:prstGeom prst="rect">
              <a:avLst/>
            </a:prstGeom>
            <a:solidFill>
              <a:srgbClr val="DCC12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4433247" y="3373704"/>
              <a:ext cx="1068443" cy="56535"/>
            </a:xfrm>
            <a:prstGeom prst="rect">
              <a:avLst/>
            </a:prstGeom>
            <a:solidFill>
              <a:srgbClr val="C5172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3370741" y="3373704"/>
              <a:ext cx="1068443" cy="56535"/>
            </a:xfrm>
            <a:prstGeom prst="rect">
              <a:avLst/>
            </a:prstGeom>
            <a:solidFill>
              <a:srgbClr val="D8D8D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</p:grp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709529" y="1398494"/>
            <a:ext cx="5468928" cy="5432346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44730" y="133858"/>
            <a:ext cx="642765" cy="6427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4" name="Picture 2" descr="C:\Users\Administrator\Desktop\3333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8988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8582" name="标题 1"/>
          <p:cNvSpPr>
            <a:spLocks noGrp="1"/>
          </p:cNvSpPr>
          <p:nvPr>
            <p:ph type="ctrTitle"/>
          </p:nvPr>
        </p:nvSpPr>
        <p:spPr>
          <a:xfrm>
            <a:off x="914400" y="2130431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8583" name="副标题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1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104858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104858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104858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BCDB9-5857-4810-B7E5-9553084EC9C9}" type="slidenum">
              <a:rPr lang="zh-CN" altLang="en-US">
                <a:solidFill>
                  <a:srgbClr val="000000"/>
                </a:solidFill>
              </a:rPr>
            </a:fld>
            <a:endParaRPr lang="zh-CN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34" name="标题 1"/>
          <p:cNvSpPr>
            <a:spLocks noGrp="1"/>
          </p:cNvSpPr>
          <p:nvPr>
            <p:ph type="title"/>
          </p:nvPr>
        </p:nvSpPr>
        <p:spPr>
          <a:xfrm>
            <a:off x="239845" y="124246"/>
            <a:ext cx="10973012" cy="586541"/>
          </a:xfrm>
        </p:spPr>
        <p:txBody>
          <a:bodyPr/>
          <a:lstStyle>
            <a:lvl1pPr>
              <a:defRPr sz="2400">
                <a:solidFill>
                  <a:srgbClr val="003399"/>
                </a:solidFill>
                <a:latin typeface="+mj-lt"/>
              </a:defRPr>
            </a:lvl1pPr>
          </a:lstStyle>
          <a:p>
            <a:endParaRPr lang="zh-CN" altLang="en-US" dirty="0"/>
          </a:p>
        </p:txBody>
      </p:sp>
      <p:sp>
        <p:nvSpPr>
          <p:cNvPr id="1049435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4943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75111" y="6172346"/>
            <a:ext cx="2844306" cy="476250"/>
          </a:xfrm>
        </p:spPr>
        <p:txBody>
          <a:bodyPr/>
          <a:lstStyle/>
          <a:p>
            <a:fld id="{842AE7D4-9A35-4FD0-9050-81087E043DDE}" type="slidenum">
              <a:rPr lang="zh-CN" altLang="en-US">
                <a:solidFill>
                  <a:srgbClr val="000000"/>
                </a:solidFill>
              </a:rPr>
            </a:fld>
            <a:endParaRPr lang="en-US" altLang="zh-CN" dirty="0">
              <a:solidFill>
                <a:srgbClr val="000000"/>
              </a:solidFill>
            </a:endParaRPr>
          </a:p>
        </p:txBody>
      </p:sp>
      <p:sp>
        <p:nvSpPr>
          <p:cNvPr id="1049437" name="矩形 1"/>
          <p:cNvSpPr>
            <a:spLocks noChangeArrowheads="1"/>
          </p:cNvSpPr>
          <p:nvPr/>
        </p:nvSpPr>
        <p:spPr bwMode="auto">
          <a:xfrm>
            <a:off x="11034260" y="750888"/>
            <a:ext cx="1170314" cy="72000"/>
          </a:xfrm>
          <a:prstGeom prst="rect">
            <a:avLst/>
          </a:prstGeom>
          <a:solidFill>
            <a:srgbClr val="003399"/>
          </a:solidFill>
          <a:ln w="25400" algn="ctr">
            <a:noFill/>
            <a:miter lim="800000"/>
          </a:ln>
        </p:spPr>
        <p:txBody>
          <a:bodyPr anchor="ctr"/>
          <a:lstStyle/>
          <a:p>
            <a:pPr algn="ctr"/>
            <a:endParaRPr lang="zh-CN" altLang="en-US" b="1">
              <a:solidFill>
                <a:srgbClr val="FFFFFF"/>
              </a:solidFill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049438" name="矩形 10"/>
          <p:cNvSpPr/>
          <p:nvPr/>
        </p:nvSpPr>
        <p:spPr>
          <a:xfrm>
            <a:off x="-38092" y="750888"/>
            <a:ext cx="9723111" cy="72000"/>
          </a:xfrm>
          <a:prstGeom prst="rect">
            <a:avLst/>
          </a:prstGeom>
          <a:solidFill>
            <a:srgbClr val="003399"/>
          </a:solidFill>
          <a:ln w="254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b="1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9439" name="矩形 1"/>
          <p:cNvSpPr>
            <a:spLocks noChangeArrowheads="1"/>
          </p:cNvSpPr>
          <p:nvPr/>
        </p:nvSpPr>
        <p:spPr bwMode="auto">
          <a:xfrm>
            <a:off x="9623594" y="750888"/>
            <a:ext cx="1743830" cy="72000"/>
          </a:xfrm>
          <a:prstGeom prst="rect">
            <a:avLst/>
          </a:prstGeom>
          <a:solidFill>
            <a:srgbClr val="0066CC"/>
          </a:solidFill>
          <a:ln w="25400" algn="ctr">
            <a:noFill/>
            <a:miter lim="800000"/>
          </a:ln>
        </p:spPr>
        <p:txBody>
          <a:bodyPr anchor="ctr"/>
          <a:lstStyle/>
          <a:p>
            <a:pPr algn="ctr"/>
            <a:endParaRPr lang="zh-CN" altLang="en-US" b="1">
              <a:solidFill>
                <a:srgbClr val="FFFFFF"/>
              </a:solidFill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52" name="标题 1"/>
          <p:cNvSpPr>
            <a:spLocks noGrp="1"/>
          </p:cNvSpPr>
          <p:nvPr>
            <p:ph type="title"/>
          </p:nvPr>
        </p:nvSpPr>
        <p:spPr>
          <a:xfrm>
            <a:off x="330144" y="124246"/>
            <a:ext cx="10973012" cy="58654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104945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4945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5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5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AE7D4-9A35-4FD0-9050-81087E043DDE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57" name="TextBox 6"/>
          <p:cNvSpPr txBox="1"/>
          <p:nvPr userDrawn="1"/>
        </p:nvSpPr>
        <p:spPr>
          <a:xfrm>
            <a:off x="546006" y="6500209"/>
            <a:ext cx="4001922" cy="30777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en-US" altLang="zh-CN" sz="700" dirty="0">
                <a:solidFill>
                  <a:srgbClr val="262626"/>
                </a:solidFill>
                <a:ea typeface="Arial Unicode MS" panose="020B0604020202020204" charset="-122"/>
                <a:cs typeface="Times New Roman" panose="02020603050405020304" pitchFamily="18" charset="0"/>
              </a:rPr>
              <a:t>Dalian Institute of Chemical Physics (DICP) </a:t>
            </a:r>
            <a:endParaRPr lang="en-US" altLang="zh-CN" sz="700" dirty="0">
              <a:solidFill>
                <a:srgbClr val="262626"/>
              </a:solidFill>
              <a:ea typeface="Arial Unicode MS" panose="020B0604020202020204" charset="-122"/>
              <a:cs typeface="Times New Roman" panose="02020603050405020304" pitchFamily="18" charset="0"/>
            </a:endParaRPr>
          </a:p>
          <a:p>
            <a:r>
              <a:rPr lang="en-US" altLang="zh-CN" sz="700" dirty="0">
                <a:solidFill>
                  <a:srgbClr val="262626"/>
                </a:solidFill>
                <a:ea typeface="Arial Unicode MS" panose="020B0604020202020204" charset="-122"/>
                <a:cs typeface="Times New Roman" panose="02020603050405020304" pitchFamily="18" charset="0"/>
              </a:rPr>
              <a:t>Chinese Academy of Sciences (CAS)</a:t>
            </a:r>
            <a:endParaRPr lang="en-US" altLang="zh-CN" sz="700" dirty="0">
              <a:solidFill>
                <a:srgbClr val="262626"/>
              </a:solidFill>
              <a:ea typeface="Arial Unicode MS" panose="020B0604020202020204" charset="-122"/>
              <a:cs typeface="Times New Roman" panose="02020603050405020304" pitchFamily="18" charset="0"/>
            </a:endParaRPr>
          </a:p>
        </p:txBody>
      </p:sp>
      <p:pic>
        <p:nvPicPr>
          <p:cNvPr id="2097306" name="图片 12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771906" y="6545311"/>
            <a:ext cx="318013" cy="238551"/>
          </a:xfrm>
          <a:prstGeom prst="rect">
            <a:avLst/>
          </a:prstGeom>
        </p:spPr>
      </p:pic>
      <p:sp>
        <p:nvSpPr>
          <p:cNvPr id="1049458" name="TextBox 7"/>
          <p:cNvSpPr txBox="1">
            <a:spLocks noChangeArrowheads="1"/>
          </p:cNvSpPr>
          <p:nvPr userDrawn="1"/>
        </p:nvSpPr>
        <p:spPr bwMode="auto">
          <a:xfrm>
            <a:off x="11020648" y="6490711"/>
            <a:ext cx="673582" cy="33855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1600" b="1" i="1" dirty="0">
                <a:solidFill>
                  <a:srgbClr val="003399"/>
                </a:solidFill>
                <a:latin typeface="Arial" panose="020B0604020202020204"/>
                <a:ea typeface="宋体" panose="02010600030101010101" pitchFamily="2" charset="-122"/>
                <a:cs typeface="Noto Sans CJK Black"/>
              </a:rPr>
              <a:t>DCIP</a:t>
            </a:r>
            <a:endParaRPr lang="zh-CN" altLang="en-US" sz="1600" b="1" i="1" dirty="0">
              <a:solidFill>
                <a:srgbClr val="003399"/>
              </a:solidFill>
              <a:latin typeface="Arial" panose="020B0604020202020204"/>
              <a:ea typeface="宋体" panose="02010600030101010101" pitchFamily="2" charset="-122"/>
              <a:cs typeface="Noto Sans CJK Black"/>
            </a:endParaRPr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59" name="标题 1"/>
          <p:cNvSpPr>
            <a:spLocks noGrp="1"/>
          </p:cNvSpPr>
          <p:nvPr>
            <p:ph type="title"/>
          </p:nvPr>
        </p:nvSpPr>
        <p:spPr>
          <a:xfrm>
            <a:off x="962920" y="4406905"/>
            <a:ext cx="10363516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460" name="文本占位符 2"/>
          <p:cNvSpPr>
            <a:spLocks noGrp="1"/>
          </p:cNvSpPr>
          <p:nvPr>
            <p:ph type="body" idx="1"/>
          </p:nvPr>
        </p:nvSpPr>
        <p:spPr>
          <a:xfrm>
            <a:off x="962920" y="2906713"/>
            <a:ext cx="10363516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049461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62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63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E9C26-C7B2-4AAE-A431-9EF6E57A90FE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64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465" name="内容占位符 2"/>
          <p:cNvSpPr>
            <a:spLocks noGrp="1"/>
          </p:cNvSpPr>
          <p:nvPr>
            <p:ph sz="half" idx="1"/>
          </p:nvPr>
        </p:nvSpPr>
        <p:spPr>
          <a:xfrm>
            <a:off x="609494" y="1600205"/>
            <a:ext cx="538386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9466" name="内容占位符 3"/>
          <p:cNvSpPr>
            <a:spLocks noGrp="1"/>
          </p:cNvSpPr>
          <p:nvPr>
            <p:ph sz="half" idx="2"/>
          </p:nvPr>
        </p:nvSpPr>
        <p:spPr>
          <a:xfrm>
            <a:off x="6196524" y="1600205"/>
            <a:ext cx="538598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9467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68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69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2038A-B370-47A4-8B3F-5F62BD7B1043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29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430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9431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1049432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1049433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D6E35-18CF-4A64-BB03-A70048D88307}" type="slidenum">
              <a:rPr lang="zh-CN" altLang="en-US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16" name="标题 1"/>
          <p:cNvSpPr>
            <a:spLocks noGrp="1"/>
          </p:cNvSpPr>
          <p:nvPr>
            <p:ph type="title"/>
          </p:nvPr>
        </p:nvSpPr>
        <p:spPr>
          <a:xfrm>
            <a:off x="609495" y="274638"/>
            <a:ext cx="10973012" cy="11430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417" name="文本占位符 2"/>
          <p:cNvSpPr>
            <a:spLocks noGrp="1"/>
          </p:cNvSpPr>
          <p:nvPr>
            <p:ph type="body" idx="1"/>
          </p:nvPr>
        </p:nvSpPr>
        <p:spPr>
          <a:xfrm>
            <a:off x="609494" y="1535113"/>
            <a:ext cx="538598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049418" name="内容占位符 3"/>
          <p:cNvSpPr>
            <a:spLocks noGrp="1"/>
          </p:cNvSpPr>
          <p:nvPr>
            <p:ph sz="half" idx="2"/>
          </p:nvPr>
        </p:nvSpPr>
        <p:spPr>
          <a:xfrm>
            <a:off x="609494" y="2174875"/>
            <a:ext cx="538598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9419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4410" y="1535113"/>
            <a:ext cx="538809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049420" name="内容占位符 5"/>
          <p:cNvSpPr>
            <a:spLocks noGrp="1"/>
          </p:cNvSpPr>
          <p:nvPr>
            <p:ph sz="quarter" idx="4"/>
          </p:nvPr>
        </p:nvSpPr>
        <p:spPr>
          <a:xfrm>
            <a:off x="6194410" y="2174875"/>
            <a:ext cx="538809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9421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22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23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DF536-B860-4D2E-988E-A85E7007C6AE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345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346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347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348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2874F-CA3C-45E2-BED9-2EAF5F884421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11438238" y="225950"/>
            <a:ext cx="469556" cy="414592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fld id="{2A4596E2-CD65-48BF-87D1-8BC17B8150AB}" type="slidenum">
              <a:rPr lang="zh-CN" altLang="en-US" smtClean="0">
                <a:solidFill>
                  <a:srgbClr val="000000"/>
                </a:solidFill>
              </a:rPr>
            </a:fld>
            <a:endParaRPr lang="en-US" altLang="zh-CN" dirty="0">
              <a:solidFill>
                <a:srgbClr val="000000"/>
              </a:solidFill>
            </a:endParaRPr>
          </a:p>
        </p:txBody>
      </p:sp>
      <p:grpSp>
        <p:nvGrpSpPr>
          <p:cNvPr id="8" name="组合 7"/>
          <p:cNvGrpSpPr/>
          <p:nvPr userDrawn="1"/>
        </p:nvGrpSpPr>
        <p:grpSpPr>
          <a:xfrm flipV="1">
            <a:off x="988542" y="706192"/>
            <a:ext cx="10766853" cy="45719"/>
            <a:chOff x="1239791" y="3373704"/>
            <a:chExt cx="5327375" cy="56535"/>
          </a:xfrm>
        </p:grpSpPr>
        <p:sp>
          <p:nvSpPr>
            <p:cNvPr id="9" name="矩形 8"/>
            <p:cNvSpPr/>
            <p:nvPr/>
          </p:nvSpPr>
          <p:spPr>
            <a:xfrm>
              <a:off x="1239791" y="3373704"/>
              <a:ext cx="1068443" cy="56535"/>
            </a:xfrm>
            <a:prstGeom prst="rect">
              <a:avLst/>
            </a:prstGeom>
            <a:solidFill>
              <a:srgbClr val="0070C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5498723" y="3373704"/>
              <a:ext cx="1068443" cy="56535"/>
            </a:xfrm>
            <a:prstGeom prst="rect">
              <a:avLst/>
            </a:prstGeom>
            <a:solidFill>
              <a:srgbClr val="CAA88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2305265" y="3373704"/>
              <a:ext cx="1068443" cy="56535"/>
            </a:xfrm>
            <a:prstGeom prst="rect">
              <a:avLst/>
            </a:prstGeom>
            <a:solidFill>
              <a:srgbClr val="DCC12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4433247" y="3373704"/>
              <a:ext cx="1068443" cy="56535"/>
            </a:xfrm>
            <a:prstGeom prst="rect">
              <a:avLst/>
            </a:prstGeom>
            <a:solidFill>
              <a:srgbClr val="C5172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3370741" y="3373704"/>
              <a:ext cx="1068443" cy="56535"/>
            </a:xfrm>
            <a:prstGeom prst="rect">
              <a:avLst/>
            </a:prstGeom>
            <a:solidFill>
              <a:srgbClr val="D8D8D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</p:grpSp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709529" y="1398494"/>
            <a:ext cx="5468928" cy="5432346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44730" y="133858"/>
            <a:ext cx="642765" cy="6427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40" name="标题 1"/>
          <p:cNvSpPr>
            <a:spLocks noGrp="1"/>
          </p:cNvSpPr>
          <p:nvPr>
            <p:ph type="title"/>
          </p:nvPr>
        </p:nvSpPr>
        <p:spPr>
          <a:xfrm>
            <a:off x="609497" y="273050"/>
            <a:ext cx="401038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441" name="内容占位符 2"/>
          <p:cNvSpPr>
            <a:spLocks noGrp="1"/>
          </p:cNvSpPr>
          <p:nvPr>
            <p:ph idx="1"/>
          </p:nvPr>
        </p:nvSpPr>
        <p:spPr>
          <a:xfrm>
            <a:off x="4765906" y="273055"/>
            <a:ext cx="68166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9442" name="文本占位符 3"/>
          <p:cNvSpPr>
            <a:spLocks noGrp="1"/>
          </p:cNvSpPr>
          <p:nvPr>
            <p:ph type="body" sz="half" idx="2"/>
          </p:nvPr>
        </p:nvSpPr>
        <p:spPr>
          <a:xfrm>
            <a:off x="609497" y="1435103"/>
            <a:ext cx="401038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049443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44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45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28529-FD75-49A8-BB07-AB34E7CB1361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46" name="标题 1"/>
          <p:cNvSpPr>
            <a:spLocks noGrp="1"/>
          </p:cNvSpPr>
          <p:nvPr>
            <p:ph type="title"/>
          </p:nvPr>
        </p:nvSpPr>
        <p:spPr>
          <a:xfrm>
            <a:off x="2389305" y="4800600"/>
            <a:ext cx="731604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447" name="图片占位符 2"/>
          <p:cNvSpPr>
            <a:spLocks noGrp="1"/>
          </p:cNvSpPr>
          <p:nvPr>
            <p:ph type="pic" idx="1"/>
          </p:nvPr>
        </p:nvSpPr>
        <p:spPr>
          <a:xfrm>
            <a:off x="2389305" y="612775"/>
            <a:ext cx="731604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1049448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305" y="5367338"/>
            <a:ext cx="731604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049449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50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51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94403-710A-4BFD-B499-771982521511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29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430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9431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32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33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D6E35-18CF-4A64-BB03-A70048D88307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24" name="竖排标题 1"/>
          <p:cNvSpPr>
            <a:spLocks noGrp="1"/>
          </p:cNvSpPr>
          <p:nvPr>
            <p:ph type="title" orient="vert"/>
          </p:nvPr>
        </p:nvSpPr>
        <p:spPr>
          <a:xfrm>
            <a:off x="8839783" y="-20636"/>
            <a:ext cx="2742724" cy="614680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425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494" y="-20636"/>
            <a:ext cx="8027123" cy="614680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9426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27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28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AE5C4-C69E-421F-A746-93B376056FF9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5" descr="14-2.png"/>
          <p:cNvPicPr>
            <a:picLocks noChangeAspect="1"/>
          </p:cNvPicPr>
          <p:nvPr userDrawn="1"/>
        </p:nvPicPr>
        <p:blipFill>
          <a:blip r:embed="rId2" cstate="screen">
            <a:duotone>
              <a:prstClr val="black"/>
              <a:schemeClr val="tx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814523" y="1229007"/>
            <a:ext cx="8553223" cy="5184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70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11438238" y="225950"/>
            <a:ext cx="469556" cy="414592"/>
          </a:xfrm>
          <a:prstGeom prst="rect">
            <a:avLst/>
          </a:prstGeom>
        </p:spPr>
        <p:txBody>
          <a:bodyPr/>
          <a:lstStyle/>
          <a:p>
            <a:fld id="{2A4596E2-CD65-48BF-87D1-8BC17B8150AB}" type="slidenum">
              <a:rPr lang="zh-CN" altLang="en-US">
                <a:solidFill>
                  <a:srgbClr val="000000"/>
                </a:solidFill>
              </a:rPr>
            </a:fld>
            <a:endParaRPr lang="en-US" altLang="zh-CN" dirty="0">
              <a:solidFill>
                <a:srgbClr val="000000"/>
              </a:solidFill>
            </a:endParaRPr>
          </a:p>
        </p:txBody>
      </p:sp>
      <p:grpSp>
        <p:nvGrpSpPr>
          <p:cNvPr id="8" name="组合 7"/>
          <p:cNvGrpSpPr/>
          <p:nvPr userDrawn="1"/>
        </p:nvGrpSpPr>
        <p:grpSpPr>
          <a:xfrm flipV="1">
            <a:off x="988542" y="706192"/>
            <a:ext cx="10766853" cy="45719"/>
            <a:chOff x="1239791" y="3373704"/>
            <a:chExt cx="5327375" cy="56535"/>
          </a:xfrm>
        </p:grpSpPr>
        <p:sp>
          <p:nvSpPr>
            <p:cNvPr id="9" name="矩形 8"/>
            <p:cNvSpPr/>
            <p:nvPr/>
          </p:nvSpPr>
          <p:spPr>
            <a:xfrm>
              <a:off x="1239791" y="3373704"/>
              <a:ext cx="1068443" cy="56535"/>
            </a:xfrm>
            <a:prstGeom prst="rect">
              <a:avLst/>
            </a:prstGeom>
            <a:solidFill>
              <a:srgbClr val="0070C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5498723" y="3373704"/>
              <a:ext cx="1068443" cy="56535"/>
            </a:xfrm>
            <a:prstGeom prst="rect">
              <a:avLst/>
            </a:prstGeom>
            <a:solidFill>
              <a:srgbClr val="CAA88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2305265" y="3373704"/>
              <a:ext cx="1068443" cy="56535"/>
            </a:xfrm>
            <a:prstGeom prst="rect">
              <a:avLst/>
            </a:prstGeom>
            <a:solidFill>
              <a:srgbClr val="DCC12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4433247" y="3373704"/>
              <a:ext cx="1068443" cy="56535"/>
            </a:xfrm>
            <a:prstGeom prst="rect">
              <a:avLst/>
            </a:prstGeom>
            <a:solidFill>
              <a:srgbClr val="C5172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3370741" y="3373704"/>
              <a:ext cx="1068443" cy="56535"/>
            </a:xfrm>
            <a:prstGeom prst="rect">
              <a:avLst/>
            </a:prstGeom>
            <a:solidFill>
              <a:srgbClr val="D8D8D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</p:grp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709529" y="1398494"/>
            <a:ext cx="5468928" cy="5432346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44730" y="133858"/>
            <a:ext cx="642765" cy="6427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24" name="竖排标题 1"/>
          <p:cNvSpPr>
            <a:spLocks noGrp="1"/>
          </p:cNvSpPr>
          <p:nvPr>
            <p:ph type="title" orient="vert"/>
          </p:nvPr>
        </p:nvSpPr>
        <p:spPr>
          <a:xfrm>
            <a:off x="8839783" y="-20636"/>
            <a:ext cx="2742724" cy="614680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425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494" y="-20636"/>
            <a:ext cx="8027123" cy="614680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9426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1049427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1049428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AE5C4-C69E-421F-A746-93B376056FF9}" type="slidenum">
              <a:rPr lang="zh-CN" altLang="en-US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70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11251580" y="225951"/>
            <a:ext cx="656213" cy="414592"/>
          </a:xfrm>
          <a:prstGeom prst="rect">
            <a:avLst/>
          </a:prstGeom>
        </p:spPr>
        <p:txBody>
          <a:bodyPr lIns="91398" tIns="45718" rIns="91398" bIns="45718"/>
          <a:lstStyle>
            <a:lvl1pPr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2A4596E2-CD65-48BF-87D1-8BC17B8150AB}" type="slidenum">
              <a:rPr lang="zh-CN" altLang="en-US" smtClean="0">
                <a:solidFill>
                  <a:srgbClr val="FFFFFF">
                    <a:lumMod val="50000"/>
                  </a:srgbClr>
                </a:solidFill>
              </a:rPr>
            </a:fld>
            <a:endParaRPr lang="en-US" altLang="zh-CN" dirty="0">
              <a:solidFill>
                <a:srgbClr val="FFFFFF">
                  <a:lumMod val="50000"/>
                </a:srgbClr>
              </a:solidFill>
            </a:endParaRPr>
          </a:p>
        </p:txBody>
      </p:sp>
      <p:grpSp>
        <p:nvGrpSpPr>
          <p:cNvPr id="2" name="组合 7"/>
          <p:cNvGrpSpPr/>
          <p:nvPr userDrawn="1"/>
        </p:nvGrpSpPr>
        <p:grpSpPr>
          <a:xfrm flipV="1">
            <a:off x="988544" y="706218"/>
            <a:ext cx="10766853" cy="45719"/>
            <a:chOff x="1239791" y="3373704"/>
            <a:chExt cx="5327375" cy="56535"/>
          </a:xfrm>
        </p:grpSpPr>
        <p:sp>
          <p:nvSpPr>
            <p:cNvPr id="9" name="矩形 8"/>
            <p:cNvSpPr/>
            <p:nvPr/>
          </p:nvSpPr>
          <p:spPr>
            <a:xfrm>
              <a:off x="1239791" y="3373704"/>
              <a:ext cx="1068443" cy="56535"/>
            </a:xfrm>
            <a:prstGeom prst="rect">
              <a:avLst/>
            </a:prstGeom>
            <a:solidFill>
              <a:srgbClr val="0070C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5498723" y="3373704"/>
              <a:ext cx="1068443" cy="56535"/>
            </a:xfrm>
            <a:prstGeom prst="rect">
              <a:avLst/>
            </a:prstGeom>
            <a:solidFill>
              <a:srgbClr val="CAA88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2305265" y="3373704"/>
              <a:ext cx="1068443" cy="56535"/>
            </a:xfrm>
            <a:prstGeom prst="rect">
              <a:avLst/>
            </a:prstGeom>
            <a:solidFill>
              <a:srgbClr val="DCC12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4433247" y="3373704"/>
              <a:ext cx="1068443" cy="56535"/>
            </a:xfrm>
            <a:prstGeom prst="rect">
              <a:avLst/>
            </a:prstGeom>
            <a:solidFill>
              <a:srgbClr val="C5172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3370741" y="3373704"/>
              <a:ext cx="1068443" cy="56535"/>
            </a:xfrm>
            <a:prstGeom prst="rect">
              <a:avLst/>
            </a:prstGeom>
            <a:solidFill>
              <a:srgbClr val="D8D8D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</p:grp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709529" y="1398493"/>
            <a:ext cx="5468928" cy="5432347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44732" y="133860"/>
            <a:ext cx="642765" cy="642765"/>
          </a:xfrm>
          <a:prstGeom prst="rect">
            <a:avLst/>
          </a:prstGeom>
        </p:spPr>
      </p:pic>
      <p:sp>
        <p:nvSpPr>
          <p:cNvPr id="14" name="标题 1"/>
          <p:cNvSpPr>
            <a:spLocks noGrp="1"/>
          </p:cNvSpPr>
          <p:nvPr>
            <p:ph type="title"/>
          </p:nvPr>
        </p:nvSpPr>
        <p:spPr>
          <a:xfrm>
            <a:off x="1689309" y="99317"/>
            <a:ext cx="9192523" cy="653143"/>
          </a:xfrm>
          <a:prstGeom prst="rect">
            <a:avLst/>
          </a:prstGeom>
        </p:spPr>
        <p:txBody>
          <a:bodyPr lIns="91398" tIns="45718" rIns="91398" bIns="45718">
            <a:noAutofit/>
          </a:bodyPr>
          <a:lstStyle>
            <a:lvl1pPr algn="ctr">
              <a:defRPr sz="400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5" descr="14-2.png"/>
          <p:cNvPicPr>
            <a:picLocks noChangeAspect="1"/>
          </p:cNvPicPr>
          <p:nvPr userDrawn="1"/>
        </p:nvPicPr>
        <p:blipFill>
          <a:blip r:embed="rId2" cstate="screen">
            <a:duotone>
              <a:prstClr val="black"/>
              <a:schemeClr val="tx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814523" y="1229007"/>
            <a:ext cx="8553223" cy="5184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70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11438238" y="225950"/>
            <a:ext cx="469556" cy="414592"/>
          </a:xfrm>
          <a:prstGeom prst="rect">
            <a:avLst/>
          </a:prstGeom>
        </p:spPr>
        <p:txBody>
          <a:bodyPr/>
          <a:lstStyle/>
          <a:p>
            <a:fld id="{2A4596E2-CD65-48BF-87D1-8BC17B8150AB}" type="slidenum">
              <a:rPr lang="zh-CN" altLang="en-US">
                <a:solidFill>
                  <a:srgbClr val="000000"/>
                </a:solidFill>
              </a:rPr>
            </a:fld>
            <a:endParaRPr lang="en-US" altLang="zh-CN" dirty="0">
              <a:solidFill>
                <a:srgbClr val="000000"/>
              </a:solidFill>
            </a:endParaRPr>
          </a:p>
        </p:txBody>
      </p:sp>
      <p:grpSp>
        <p:nvGrpSpPr>
          <p:cNvPr id="8" name="组合 7"/>
          <p:cNvGrpSpPr/>
          <p:nvPr userDrawn="1"/>
        </p:nvGrpSpPr>
        <p:grpSpPr>
          <a:xfrm flipV="1">
            <a:off x="988542" y="706192"/>
            <a:ext cx="10766853" cy="45719"/>
            <a:chOff x="1239791" y="3373704"/>
            <a:chExt cx="5327375" cy="56535"/>
          </a:xfrm>
        </p:grpSpPr>
        <p:sp>
          <p:nvSpPr>
            <p:cNvPr id="9" name="矩形 8"/>
            <p:cNvSpPr/>
            <p:nvPr/>
          </p:nvSpPr>
          <p:spPr>
            <a:xfrm>
              <a:off x="1239791" y="3373704"/>
              <a:ext cx="1068443" cy="56535"/>
            </a:xfrm>
            <a:prstGeom prst="rect">
              <a:avLst/>
            </a:prstGeom>
            <a:solidFill>
              <a:srgbClr val="0070C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5498723" y="3373704"/>
              <a:ext cx="1068443" cy="56535"/>
            </a:xfrm>
            <a:prstGeom prst="rect">
              <a:avLst/>
            </a:prstGeom>
            <a:solidFill>
              <a:srgbClr val="CAA88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2305265" y="3373704"/>
              <a:ext cx="1068443" cy="56535"/>
            </a:xfrm>
            <a:prstGeom prst="rect">
              <a:avLst/>
            </a:prstGeom>
            <a:solidFill>
              <a:srgbClr val="DCC12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4433247" y="3373704"/>
              <a:ext cx="1068443" cy="56535"/>
            </a:xfrm>
            <a:prstGeom prst="rect">
              <a:avLst/>
            </a:prstGeom>
            <a:solidFill>
              <a:srgbClr val="C5172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3370741" y="3373704"/>
              <a:ext cx="1068443" cy="56535"/>
            </a:xfrm>
            <a:prstGeom prst="rect">
              <a:avLst/>
            </a:prstGeom>
            <a:solidFill>
              <a:srgbClr val="D8D8D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</p:grp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709529" y="1398494"/>
            <a:ext cx="5468928" cy="5432346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44730" y="133858"/>
            <a:ext cx="642765" cy="6427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70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11251580" y="225951"/>
            <a:ext cx="656213" cy="414592"/>
          </a:xfrm>
          <a:prstGeom prst="rect">
            <a:avLst/>
          </a:prstGeom>
        </p:spPr>
        <p:txBody>
          <a:bodyPr lIns="91398" tIns="45718" rIns="91398" bIns="45718"/>
          <a:lstStyle>
            <a:lvl1pPr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2A4596E2-CD65-48BF-87D1-8BC17B8150AB}" type="slidenum">
              <a:rPr lang="zh-CN" altLang="en-US" smtClean="0">
                <a:solidFill>
                  <a:srgbClr val="FFFFFF">
                    <a:lumMod val="50000"/>
                  </a:srgbClr>
                </a:solidFill>
              </a:rPr>
            </a:fld>
            <a:endParaRPr lang="en-US" altLang="zh-CN" dirty="0">
              <a:solidFill>
                <a:srgbClr val="FFFFFF">
                  <a:lumMod val="50000"/>
                </a:srgbClr>
              </a:solidFill>
            </a:endParaRPr>
          </a:p>
        </p:txBody>
      </p:sp>
      <p:grpSp>
        <p:nvGrpSpPr>
          <p:cNvPr id="2" name="组合 7"/>
          <p:cNvGrpSpPr/>
          <p:nvPr userDrawn="1"/>
        </p:nvGrpSpPr>
        <p:grpSpPr>
          <a:xfrm flipV="1">
            <a:off x="988544" y="706218"/>
            <a:ext cx="10766853" cy="45719"/>
            <a:chOff x="1239791" y="3373704"/>
            <a:chExt cx="5327375" cy="56535"/>
          </a:xfrm>
        </p:grpSpPr>
        <p:sp>
          <p:nvSpPr>
            <p:cNvPr id="9" name="矩形 8"/>
            <p:cNvSpPr/>
            <p:nvPr/>
          </p:nvSpPr>
          <p:spPr>
            <a:xfrm>
              <a:off x="1239791" y="3373704"/>
              <a:ext cx="1068443" cy="56535"/>
            </a:xfrm>
            <a:prstGeom prst="rect">
              <a:avLst/>
            </a:prstGeom>
            <a:solidFill>
              <a:srgbClr val="0070C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5498723" y="3373704"/>
              <a:ext cx="1068443" cy="56535"/>
            </a:xfrm>
            <a:prstGeom prst="rect">
              <a:avLst/>
            </a:prstGeom>
            <a:solidFill>
              <a:srgbClr val="CAA88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2305265" y="3373704"/>
              <a:ext cx="1068443" cy="56535"/>
            </a:xfrm>
            <a:prstGeom prst="rect">
              <a:avLst/>
            </a:prstGeom>
            <a:solidFill>
              <a:srgbClr val="DCC12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4433247" y="3373704"/>
              <a:ext cx="1068443" cy="56535"/>
            </a:xfrm>
            <a:prstGeom prst="rect">
              <a:avLst/>
            </a:prstGeom>
            <a:solidFill>
              <a:srgbClr val="C5172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3370741" y="3373704"/>
              <a:ext cx="1068443" cy="56535"/>
            </a:xfrm>
            <a:prstGeom prst="rect">
              <a:avLst/>
            </a:prstGeom>
            <a:solidFill>
              <a:srgbClr val="D8D8D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</p:grp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709529" y="1398493"/>
            <a:ext cx="5468928" cy="5432347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44732" y="133860"/>
            <a:ext cx="642765" cy="642765"/>
          </a:xfrm>
          <a:prstGeom prst="rect">
            <a:avLst/>
          </a:prstGeom>
        </p:spPr>
      </p:pic>
      <p:sp>
        <p:nvSpPr>
          <p:cNvPr id="14" name="标题 1"/>
          <p:cNvSpPr>
            <a:spLocks noGrp="1"/>
          </p:cNvSpPr>
          <p:nvPr>
            <p:ph type="title"/>
          </p:nvPr>
        </p:nvSpPr>
        <p:spPr>
          <a:xfrm>
            <a:off x="1689309" y="99317"/>
            <a:ext cx="9192523" cy="653143"/>
          </a:xfrm>
          <a:prstGeom prst="rect">
            <a:avLst/>
          </a:prstGeom>
        </p:spPr>
        <p:txBody>
          <a:bodyPr lIns="91398" tIns="45718" rIns="91398" bIns="45718">
            <a:noAutofit/>
          </a:bodyPr>
          <a:lstStyle>
            <a:lvl1pPr algn="ctr">
              <a:defRPr sz="400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5" descr="14-2.png"/>
          <p:cNvPicPr>
            <a:picLocks noChangeAspect="1"/>
          </p:cNvPicPr>
          <p:nvPr userDrawn="1"/>
        </p:nvPicPr>
        <p:blipFill>
          <a:blip r:embed="rId2" cstate="screen">
            <a:duotone>
              <a:prstClr val="black"/>
              <a:schemeClr val="tx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814523" y="1229007"/>
            <a:ext cx="8553223" cy="5184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70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11438238" y="225950"/>
            <a:ext cx="469556" cy="414592"/>
          </a:xfrm>
          <a:prstGeom prst="rect">
            <a:avLst/>
          </a:prstGeom>
        </p:spPr>
        <p:txBody>
          <a:bodyPr/>
          <a:lstStyle/>
          <a:p>
            <a:fld id="{2A4596E2-CD65-48BF-87D1-8BC17B8150AB}" type="slidenum">
              <a:rPr lang="zh-CN" altLang="en-US">
                <a:solidFill>
                  <a:srgbClr val="000000"/>
                </a:solidFill>
              </a:rPr>
            </a:fld>
            <a:endParaRPr lang="en-US" altLang="zh-CN" dirty="0">
              <a:solidFill>
                <a:srgbClr val="000000"/>
              </a:solidFill>
            </a:endParaRPr>
          </a:p>
        </p:txBody>
      </p:sp>
      <p:grpSp>
        <p:nvGrpSpPr>
          <p:cNvPr id="8" name="组合 7"/>
          <p:cNvGrpSpPr/>
          <p:nvPr userDrawn="1"/>
        </p:nvGrpSpPr>
        <p:grpSpPr>
          <a:xfrm flipV="1">
            <a:off x="988542" y="706192"/>
            <a:ext cx="10766853" cy="45719"/>
            <a:chOff x="1239791" y="3373704"/>
            <a:chExt cx="5327375" cy="56535"/>
          </a:xfrm>
        </p:grpSpPr>
        <p:sp>
          <p:nvSpPr>
            <p:cNvPr id="9" name="矩形 8"/>
            <p:cNvSpPr/>
            <p:nvPr/>
          </p:nvSpPr>
          <p:spPr>
            <a:xfrm>
              <a:off x="1239791" y="3373704"/>
              <a:ext cx="1068443" cy="56535"/>
            </a:xfrm>
            <a:prstGeom prst="rect">
              <a:avLst/>
            </a:prstGeom>
            <a:solidFill>
              <a:srgbClr val="0070C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5498723" y="3373704"/>
              <a:ext cx="1068443" cy="56535"/>
            </a:xfrm>
            <a:prstGeom prst="rect">
              <a:avLst/>
            </a:prstGeom>
            <a:solidFill>
              <a:srgbClr val="CAA88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2305265" y="3373704"/>
              <a:ext cx="1068443" cy="56535"/>
            </a:xfrm>
            <a:prstGeom prst="rect">
              <a:avLst/>
            </a:prstGeom>
            <a:solidFill>
              <a:srgbClr val="DCC12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4433247" y="3373704"/>
              <a:ext cx="1068443" cy="56535"/>
            </a:xfrm>
            <a:prstGeom prst="rect">
              <a:avLst/>
            </a:prstGeom>
            <a:solidFill>
              <a:srgbClr val="C5172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3370741" y="3373704"/>
              <a:ext cx="1068443" cy="56535"/>
            </a:xfrm>
            <a:prstGeom prst="rect">
              <a:avLst/>
            </a:prstGeom>
            <a:solidFill>
              <a:srgbClr val="D8D8D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</p:grp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709529" y="1398494"/>
            <a:ext cx="5468928" cy="5432346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44730" y="133858"/>
            <a:ext cx="642765" cy="6427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70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11251580" y="225951"/>
            <a:ext cx="656213" cy="414592"/>
          </a:xfrm>
          <a:prstGeom prst="rect">
            <a:avLst/>
          </a:prstGeom>
        </p:spPr>
        <p:txBody>
          <a:bodyPr lIns="91398" tIns="45718" rIns="91398" bIns="45718"/>
          <a:lstStyle>
            <a:lvl1pPr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2A4596E2-CD65-48BF-87D1-8BC17B8150AB}" type="slidenum">
              <a:rPr lang="zh-CN" altLang="en-US" smtClean="0">
                <a:solidFill>
                  <a:srgbClr val="FFFFFF">
                    <a:lumMod val="50000"/>
                  </a:srgbClr>
                </a:solidFill>
              </a:rPr>
            </a:fld>
            <a:endParaRPr lang="en-US" altLang="zh-CN" dirty="0">
              <a:solidFill>
                <a:srgbClr val="FFFFFF">
                  <a:lumMod val="50000"/>
                </a:srgbClr>
              </a:solidFill>
            </a:endParaRPr>
          </a:p>
        </p:txBody>
      </p:sp>
      <p:grpSp>
        <p:nvGrpSpPr>
          <p:cNvPr id="2" name="组合 7"/>
          <p:cNvGrpSpPr/>
          <p:nvPr userDrawn="1"/>
        </p:nvGrpSpPr>
        <p:grpSpPr>
          <a:xfrm flipV="1">
            <a:off x="988544" y="706218"/>
            <a:ext cx="10766853" cy="45719"/>
            <a:chOff x="1239791" y="3373704"/>
            <a:chExt cx="5327375" cy="56535"/>
          </a:xfrm>
        </p:grpSpPr>
        <p:sp>
          <p:nvSpPr>
            <p:cNvPr id="9" name="矩形 8"/>
            <p:cNvSpPr/>
            <p:nvPr/>
          </p:nvSpPr>
          <p:spPr>
            <a:xfrm>
              <a:off x="1239791" y="3373704"/>
              <a:ext cx="1068443" cy="56535"/>
            </a:xfrm>
            <a:prstGeom prst="rect">
              <a:avLst/>
            </a:prstGeom>
            <a:solidFill>
              <a:srgbClr val="0070C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5498723" y="3373704"/>
              <a:ext cx="1068443" cy="56535"/>
            </a:xfrm>
            <a:prstGeom prst="rect">
              <a:avLst/>
            </a:prstGeom>
            <a:solidFill>
              <a:srgbClr val="CAA88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2305265" y="3373704"/>
              <a:ext cx="1068443" cy="56535"/>
            </a:xfrm>
            <a:prstGeom prst="rect">
              <a:avLst/>
            </a:prstGeom>
            <a:solidFill>
              <a:srgbClr val="DCC12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4433247" y="3373704"/>
              <a:ext cx="1068443" cy="56535"/>
            </a:xfrm>
            <a:prstGeom prst="rect">
              <a:avLst/>
            </a:prstGeom>
            <a:solidFill>
              <a:srgbClr val="C5172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3370741" y="3373704"/>
              <a:ext cx="1068443" cy="56535"/>
            </a:xfrm>
            <a:prstGeom prst="rect">
              <a:avLst/>
            </a:prstGeom>
            <a:solidFill>
              <a:srgbClr val="D8D8D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</p:grp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709529" y="1398493"/>
            <a:ext cx="5468928" cy="5432347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44732" y="133860"/>
            <a:ext cx="642765" cy="642765"/>
          </a:xfrm>
          <a:prstGeom prst="rect">
            <a:avLst/>
          </a:prstGeom>
        </p:spPr>
      </p:pic>
      <p:sp>
        <p:nvSpPr>
          <p:cNvPr id="14" name="标题 1"/>
          <p:cNvSpPr>
            <a:spLocks noGrp="1"/>
          </p:cNvSpPr>
          <p:nvPr>
            <p:ph type="title"/>
          </p:nvPr>
        </p:nvSpPr>
        <p:spPr>
          <a:xfrm>
            <a:off x="1689309" y="99317"/>
            <a:ext cx="9192523" cy="653143"/>
          </a:xfrm>
          <a:prstGeom prst="rect">
            <a:avLst/>
          </a:prstGeom>
        </p:spPr>
        <p:txBody>
          <a:bodyPr lIns="91398" tIns="45718" rIns="91398" bIns="45718">
            <a:noAutofit/>
          </a:bodyPr>
          <a:lstStyle>
            <a:lvl1pPr algn="ctr">
              <a:defRPr sz="400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362" name="标题 1"/>
          <p:cNvSpPr>
            <a:spLocks noGrp="1"/>
          </p:cNvSpPr>
          <p:nvPr>
            <p:ph type="ctrTitle"/>
          </p:nvPr>
        </p:nvSpPr>
        <p:spPr>
          <a:xfrm>
            <a:off x="914241" y="2130430"/>
            <a:ext cx="10363518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363" name="副标题 2"/>
          <p:cNvSpPr>
            <a:spLocks noGrp="1"/>
          </p:cNvSpPr>
          <p:nvPr>
            <p:ph type="subTitle" idx="1"/>
          </p:nvPr>
        </p:nvSpPr>
        <p:spPr>
          <a:xfrm>
            <a:off x="1828484" y="3886200"/>
            <a:ext cx="8535035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104936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936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936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59B7F-E107-42EE-A8C9-058B6A23B93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5" descr="14-2.png"/>
          <p:cNvPicPr>
            <a:picLocks noChangeAspect="1"/>
          </p:cNvPicPr>
          <p:nvPr userDrawn="1"/>
        </p:nvPicPr>
        <p:blipFill>
          <a:blip r:embed="rId2" cstate="screen">
            <a:duotone>
              <a:prstClr val="black"/>
              <a:schemeClr val="tx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814523" y="1229007"/>
            <a:ext cx="8553223" cy="5184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70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11438238" y="225950"/>
            <a:ext cx="469556" cy="414592"/>
          </a:xfrm>
          <a:prstGeom prst="rect">
            <a:avLst/>
          </a:prstGeom>
        </p:spPr>
        <p:txBody>
          <a:bodyPr/>
          <a:lstStyle/>
          <a:p>
            <a:fld id="{2A4596E2-CD65-48BF-87D1-8BC17B8150AB}" type="slidenum">
              <a:rPr lang="zh-CN" altLang="en-US">
                <a:solidFill>
                  <a:srgbClr val="000000"/>
                </a:solidFill>
              </a:rPr>
            </a:fld>
            <a:endParaRPr lang="en-US" altLang="zh-CN" dirty="0">
              <a:solidFill>
                <a:srgbClr val="000000"/>
              </a:solidFill>
            </a:endParaRPr>
          </a:p>
        </p:txBody>
      </p:sp>
      <p:grpSp>
        <p:nvGrpSpPr>
          <p:cNvPr id="8" name="组合 7"/>
          <p:cNvGrpSpPr/>
          <p:nvPr userDrawn="1"/>
        </p:nvGrpSpPr>
        <p:grpSpPr>
          <a:xfrm flipV="1">
            <a:off x="988542" y="706192"/>
            <a:ext cx="10766853" cy="45719"/>
            <a:chOff x="1239791" y="3373704"/>
            <a:chExt cx="5327375" cy="56535"/>
          </a:xfrm>
        </p:grpSpPr>
        <p:sp>
          <p:nvSpPr>
            <p:cNvPr id="9" name="矩形 8"/>
            <p:cNvSpPr/>
            <p:nvPr/>
          </p:nvSpPr>
          <p:spPr>
            <a:xfrm>
              <a:off x="1239791" y="3373704"/>
              <a:ext cx="1068443" cy="56535"/>
            </a:xfrm>
            <a:prstGeom prst="rect">
              <a:avLst/>
            </a:prstGeom>
            <a:solidFill>
              <a:srgbClr val="0070C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5498723" y="3373704"/>
              <a:ext cx="1068443" cy="56535"/>
            </a:xfrm>
            <a:prstGeom prst="rect">
              <a:avLst/>
            </a:prstGeom>
            <a:solidFill>
              <a:srgbClr val="CAA88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2305265" y="3373704"/>
              <a:ext cx="1068443" cy="56535"/>
            </a:xfrm>
            <a:prstGeom prst="rect">
              <a:avLst/>
            </a:prstGeom>
            <a:solidFill>
              <a:srgbClr val="DCC12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4433247" y="3373704"/>
              <a:ext cx="1068443" cy="56535"/>
            </a:xfrm>
            <a:prstGeom prst="rect">
              <a:avLst/>
            </a:prstGeom>
            <a:solidFill>
              <a:srgbClr val="C5172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3370741" y="3373704"/>
              <a:ext cx="1068443" cy="56535"/>
            </a:xfrm>
            <a:prstGeom prst="rect">
              <a:avLst/>
            </a:prstGeom>
            <a:solidFill>
              <a:srgbClr val="D8D8D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</p:grp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709529" y="1398494"/>
            <a:ext cx="5468928" cy="5432346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44730" y="133858"/>
            <a:ext cx="642765" cy="6427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70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11251580" y="225951"/>
            <a:ext cx="656213" cy="414592"/>
          </a:xfrm>
          <a:prstGeom prst="rect">
            <a:avLst/>
          </a:prstGeom>
        </p:spPr>
        <p:txBody>
          <a:bodyPr lIns="91398" tIns="45718" rIns="91398" bIns="45718"/>
          <a:lstStyle>
            <a:lvl1pPr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2A4596E2-CD65-48BF-87D1-8BC17B8150AB}" type="slidenum">
              <a:rPr lang="zh-CN" altLang="en-US" smtClean="0">
                <a:solidFill>
                  <a:srgbClr val="FFFFFF">
                    <a:lumMod val="50000"/>
                  </a:srgbClr>
                </a:solidFill>
              </a:rPr>
            </a:fld>
            <a:endParaRPr lang="en-US" altLang="zh-CN" dirty="0">
              <a:solidFill>
                <a:srgbClr val="FFFFFF">
                  <a:lumMod val="50000"/>
                </a:srgbClr>
              </a:solidFill>
            </a:endParaRPr>
          </a:p>
        </p:txBody>
      </p:sp>
      <p:grpSp>
        <p:nvGrpSpPr>
          <p:cNvPr id="2" name="组合 7"/>
          <p:cNvGrpSpPr/>
          <p:nvPr userDrawn="1"/>
        </p:nvGrpSpPr>
        <p:grpSpPr>
          <a:xfrm flipV="1">
            <a:off x="988544" y="706218"/>
            <a:ext cx="10766853" cy="45719"/>
            <a:chOff x="1239791" y="3373704"/>
            <a:chExt cx="5327375" cy="56535"/>
          </a:xfrm>
        </p:grpSpPr>
        <p:sp>
          <p:nvSpPr>
            <p:cNvPr id="9" name="矩形 8"/>
            <p:cNvSpPr/>
            <p:nvPr/>
          </p:nvSpPr>
          <p:spPr>
            <a:xfrm>
              <a:off x="1239791" y="3373704"/>
              <a:ext cx="1068443" cy="56535"/>
            </a:xfrm>
            <a:prstGeom prst="rect">
              <a:avLst/>
            </a:prstGeom>
            <a:solidFill>
              <a:srgbClr val="0070C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5498723" y="3373704"/>
              <a:ext cx="1068443" cy="56535"/>
            </a:xfrm>
            <a:prstGeom prst="rect">
              <a:avLst/>
            </a:prstGeom>
            <a:solidFill>
              <a:srgbClr val="CAA88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2305265" y="3373704"/>
              <a:ext cx="1068443" cy="56535"/>
            </a:xfrm>
            <a:prstGeom prst="rect">
              <a:avLst/>
            </a:prstGeom>
            <a:solidFill>
              <a:srgbClr val="DCC12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4433247" y="3373704"/>
              <a:ext cx="1068443" cy="56535"/>
            </a:xfrm>
            <a:prstGeom prst="rect">
              <a:avLst/>
            </a:prstGeom>
            <a:solidFill>
              <a:srgbClr val="C5172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3370741" y="3373704"/>
              <a:ext cx="1068443" cy="56535"/>
            </a:xfrm>
            <a:prstGeom prst="rect">
              <a:avLst/>
            </a:prstGeom>
            <a:solidFill>
              <a:srgbClr val="D8D8D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</p:grp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709529" y="1398493"/>
            <a:ext cx="5468928" cy="5432347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44732" y="133860"/>
            <a:ext cx="642765" cy="642765"/>
          </a:xfrm>
          <a:prstGeom prst="rect">
            <a:avLst/>
          </a:prstGeom>
        </p:spPr>
      </p:pic>
      <p:sp>
        <p:nvSpPr>
          <p:cNvPr id="14" name="标题 1"/>
          <p:cNvSpPr>
            <a:spLocks noGrp="1"/>
          </p:cNvSpPr>
          <p:nvPr>
            <p:ph type="title"/>
          </p:nvPr>
        </p:nvSpPr>
        <p:spPr>
          <a:xfrm>
            <a:off x="1689309" y="99317"/>
            <a:ext cx="9192523" cy="653143"/>
          </a:xfrm>
          <a:prstGeom prst="rect">
            <a:avLst/>
          </a:prstGeom>
        </p:spPr>
        <p:txBody>
          <a:bodyPr lIns="91398" tIns="45718" rIns="91398" bIns="45718">
            <a:noAutofit/>
          </a:bodyPr>
          <a:lstStyle>
            <a:lvl1pPr algn="ctr">
              <a:defRPr sz="400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5" descr="14-2.png"/>
          <p:cNvPicPr>
            <a:picLocks noChangeAspect="1"/>
          </p:cNvPicPr>
          <p:nvPr userDrawn="1"/>
        </p:nvPicPr>
        <p:blipFill>
          <a:blip r:embed="rId2" cstate="screen">
            <a:duotone>
              <a:prstClr val="black"/>
              <a:schemeClr val="tx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814523" y="1229007"/>
            <a:ext cx="8553223" cy="5184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70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11438238" y="225950"/>
            <a:ext cx="469556" cy="414592"/>
          </a:xfrm>
          <a:prstGeom prst="rect">
            <a:avLst/>
          </a:prstGeom>
        </p:spPr>
        <p:txBody>
          <a:bodyPr/>
          <a:lstStyle/>
          <a:p>
            <a:fld id="{2A4596E2-CD65-48BF-87D1-8BC17B8150AB}" type="slidenum">
              <a:rPr lang="zh-CN" altLang="en-US">
                <a:solidFill>
                  <a:srgbClr val="000000"/>
                </a:solidFill>
              </a:rPr>
            </a:fld>
            <a:endParaRPr lang="en-US" altLang="zh-CN" dirty="0">
              <a:solidFill>
                <a:srgbClr val="000000"/>
              </a:solidFill>
            </a:endParaRPr>
          </a:p>
        </p:txBody>
      </p:sp>
      <p:grpSp>
        <p:nvGrpSpPr>
          <p:cNvPr id="8" name="组合 7"/>
          <p:cNvGrpSpPr/>
          <p:nvPr userDrawn="1"/>
        </p:nvGrpSpPr>
        <p:grpSpPr>
          <a:xfrm flipV="1">
            <a:off x="988542" y="706192"/>
            <a:ext cx="10766853" cy="45719"/>
            <a:chOff x="1239791" y="3373704"/>
            <a:chExt cx="5327375" cy="56535"/>
          </a:xfrm>
        </p:grpSpPr>
        <p:sp>
          <p:nvSpPr>
            <p:cNvPr id="9" name="矩形 8"/>
            <p:cNvSpPr/>
            <p:nvPr/>
          </p:nvSpPr>
          <p:spPr>
            <a:xfrm>
              <a:off x="1239791" y="3373704"/>
              <a:ext cx="1068443" cy="56535"/>
            </a:xfrm>
            <a:prstGeom prst="rect">
              <a:avLst/>
            </a:prstGeom>
            <a:solidFill>
              <a:srgbClr val="0070C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5498723" y="3373704"/>
              <a:ext cx="1068443" cy="56535"/>
            </a:xfrm>
            <a:prstGeom prst="rect">
              <a:avLst/>
            </a:prstGeom>
            <a:solidFill>
              <a:srgbClr val="CAA88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2305265" y="3373704"/>
              <a:ext cx="1068443" cy="56535"/>
            </a:xfrm>
            <a:prstGeom prst="rect">
              <a:avLst/>
            </a:prstGeom>
            <a:solidFill>
              <a:srgbClr val="DCC12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4433247" y="3373704"/>
              <a:ext cx="1068443" cy="56535"/>
            </a:xfrm>
            <a:prstGeom prst="rect">
              <a:avLst/>
            </a:prstGeom>
            <a:solidFill>
              <a:srgbClr val="C5172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3370741" y="3373704"/>
              <a:ext cx="1068443" cy="56535"/>
            </a:xfrm>
            <a:prstGeom prst="rect">
              <a:avLst/>
            </a:prstGeom>
            <a:solidFill>
              <a:srgbClr val="D8D8D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</p:grp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709529" y="1398494"/>
            <a:ext cx="5468928" cy="5432346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44730" y="133858"/>
            <a:ext cx="642765" cy="6427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70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11251580" y="225951"/>
            <a:ext cx="656213" cy="414592"/>
          </a:xfrm>
          <a:prstGeom prst="rect">
            <a:avLst/>
          </a:prstGeom>
        </p:spPr>
        <p:txBody>
          <a:bodyPr lIns="91398" tIns="45718" rIns="91398" bIns="45718"/>
          <a:lstStyle>
            <a:lvl1pPr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2A4596E2-CD65-48BF-87D1-8BC17B8150AB}" type="slidenum">
              <a:rPr lang="zh-CN" altLang="en-US" smtClean="0">
                <a:solidFill>
                  <a:srgbClr val="FFFFFF">
                    <a:lumMod val="50000"/>
                  </a:srgbClr>
                </a:solidFill>
              </a:rPr>
            </a:fld>
            <a:endParaRPr lang="en-US" altLang="zh-CN" dirty="0">
              <a:solidFill>
                <a:srgbClr val="FFFFFF">
                  <a:lumMod val="50000"/>
                </a:srgbClr>
              </a:solidFill>
            </a:endParaRPr>
          </a:p>
        </p:txBody>
      </p:sp>
      <p:grpSp>
        <p:nvGrpSpPr>
          <p:cNvPr id="2" name="组合 7"/>
          <p:cNvGrpSpPr/>
          <p:nvPr userDrawn="1"/>
        </p:nvGrpSpPr>
        <p:grpSpPr>
          <a:xfrm flipV="1">
            <a:off x="988544" y="706218"/>
            <a:ext cx="10766853" cy="45719"/>
            <a:chOff x="1239791" y="3373704"/>
            <a:chExt cx="5327375" cy="56535"/>
          </a:xfrm>
        </p:grpSpPr>
        <p:sp>
          <p:nvSpPr>
            <p:cNvPr id="9" name="矩形 8"/>
            <p:cNvSpPr/>
            <p:nvPr/>
          </p:nvSpPr>
          <p:spPr>
            <a:xfrm>
              <a:off x="1239791" y="3373704"/>
              <a:ext cx="1068443" cy="56535"/>
            </a:xfrm>
            <a:prstGeom prst="rect">
              <a:avLst/>
            </a:prstGeom>
            <a:solidFill>
              <a:srgbClr val="0070C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5498723" y="3373704"/>
              <a:ext cx="1068443" cy="56535"/>
            </a:xfrm>
            <a:prstGeom prst="rect">
              <a:avLst/>
            </a:prstGeom>
            <a:solidFill>
              <a:srgbClr val="CAA88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2305265" y="3373704"/>
              <a:ext cx="1068443" cy="56535"/>
            </a:xfrm>
            <a:prstGeom prst="rect">
              <a:avLst/>
            </a:prstGeom>
            <a:solidFill>
              <a:srgbClr val="DCC12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4433247" y="3373704"/>
              <a:ext cx="1068443" cy="56535"/>
            </a:xfrm>
            <a:prstGeom prst="rect">
              <a:avLst/>
            </a:prstGeom>
            <a:solidFill>
              <a:srgbClr val="C5172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3370741" y="3373704"/>
              <a:ext cx="1068443" cy="56535"/>
            </a:xfrm>
            <a:prstGeom prst="rect">
              <a:avLst/>
            </a:prstGeom>
            <a:solidFill>
              <a:srgbClr val="D8D8D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</p:grp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709529" y="1398493"/>
            <a:ext cx="5468928" cy="5432347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44732" y="133860"/>
            <a:ext cx="642765" cy="642765"/>
          </a:xfrm>
          <a:prstGeom prst="rect">
            <a:avLst/>
          </a:prstGeom>
        </p:spPr>
      </p:pic>
      <p:sp>
        <p:nvSpPr>
          <p:cNvPr id="14" name="标题 1"/>
          <p:cNvSpPr>
            <a:spLocks noGrp="1"/>
          </p:cNvSpPr>
          <p:nvPr>
            <p:ph type="title"/>
          </p:nvPr>
        </p:nvSpPr>
        <p:spPr>
          <a:xfrm>
            <a:off x="1689309" y="99317"/>
            <a:ext cx="9192523" cy="653143"/>
          </a:xfrm>
          <a:prstGeom prst="rect">
            <a:avLst/>
          </a:prstGeom>
        </p:spPr>
        <p:txBody>
          <a:bodyPr lIns="91398" tIns="45718" rIns="91398" bIns="45718">
            <a:noAutofit/>
          </a:bodyPr>
          <a:lstStyle>
            <a:lvl1pPr algn="ctr">
              <a:defRPr sz="400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5" descr="14-2.png"/>
          <p:cNvPicPr>
            <a:picLocks noChangeAspect="1"/>
          </p:cNvPicPr>
          <p:nvPr userDrawn="1"/>
        </p:nvPicPr>
        <p:blipFill>
          <a:blip r:embed="rId2" cstate="screen">
            <a:duotone>
              <a:prstClr val="black"/>
              <a:schemeClr val="tx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814523" y="1229007"/>
            <a:ext cx="8553223" cy="5184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70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11438238" y="225950"/>
            <a:ext cx="469556" cy="414592"/>
          </a:xfrm>
          <a:prstGeom prst="rect">
            <a:avLst/>
          </a:prstGeom>
        </p:spPr>
        <p:txBody>
          <a:bodyPr/>
          <a:lstStyle/>
          <a:p>
            <a:fld id="{2A4596E2-CD65-48BF-87D1-8BC17B8150AB}" type="slidenum">
              <a:rPr lang="zh-CN" altLang="en-US">
                <a:solidFill>
                  <a:srgbClr val="000000"/>
                </a:solidFill>
              </a:rPr>
            </a:fld>
            <a:endParaRPr lang="en-US" altLang="zh-CN" dirty="0">
              <a:solidFill>
                <a:srgbClr val="000000"/>
              </a:solidFill>
            </a:endParaRPr>
          </a:p>
        </p:txBody>
      </p:sp>
      <p:grpSp>
        <p:nvGrpSpPr>
          <p:cNvPr id="8" name="组合 7"/>
          <p:cNvGrpSpPr/>
          <p:nvPr userDrawn="1"/>
        </p:nvGrpSpPr>
        <p:grpSpPr>
          <a:xfrm flipV="1">
            <a:off x="988542" y="706192"/>
            <a:ext cx="10766853" cy="45719"/>
            <a:chOff x="1239791" y="3373704"/>
            <a:chExt cx="5327375" cy="56535"/>
          </a:xfrm>
        </p:grpSpPr>
        <p:sp>
          <p:nvSpPr>
            <p:cNvPr id="9" name="矩形 8"/>
            <p:cNvSpPr/>
            <p:nvPr/>
          </p:nvSpPr>
          <p:spPr>
            <a:xfrm>
              <a:off x="1239791" y="3373704"/>
              <a:ext cx="1068443" cy="56535"/>
            </a:xfrm>
            <a:prstGeom prst="rect">
              <a:avLst/>
            </a:prstGeom>
            <a:solidFill>
              <a:srgbClr val="0070C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5498723" y="3373704"/>
              <a:ext cx="1068443" cy="56535"/>
            </a:xfrm>
            <a:prstGeom prst="rect">
              <a:avLst/>
            </a:prstGeom>
            <a:solidFill>
              <a:srgbClr val="CAA88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2305265" y="3373704"/>
              <a:ext cx="1068443" cy="56535"/>
            </a:xfrm>
            <a:prstGeom prst="rect">
              <a:avLst/>
            </a:prstGeom>
            <a:solidFill>
              <a:srgbClr val="DCC12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4433247" y="3373704"/>
              <a:ext cx="1068443" cy="56535"/>
            </a:xfrm>
            <a:prstGeom prst="rect">
              <a:avLst/>
            </a:prstGeom>
            <a:solidFill>
              <a:srgbClr val="C5172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3370741" y="3373704"/>
              <a:ext cx="1068443" cy="56535"/>
            </a:xfrm>
            <a:prstGeom prst="rect">
              <a:avLst/>
            </a:prstGeom>
            <a:solidFill>
              <a:srgbClr val="D8D8D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</p:grp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709529" y="1398494"/>
            <a:ext cx="5468928" cy="5432346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44730" y="133858"/>
            <a:ext cx="642765" cy="6427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394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395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9396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9397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9398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59B7F-E107-42EE-A8C9-058B6A23B93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5" descr="14-2.png"/>
          <p:cNvPicPr>
            <a:picLocks noChangeAspect="1"/>
          </p:cNvPicPr>
          <p:nvPr userDrawn="1"/>
        </p:nvPicPr>
        <p:blipFill>
          <a:blip r:embed="rId2" cstate="screen">
            <a:duotone>
              <a:prstClr val="black"/>
              <a:schemeClr val="tx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814523" y="1229007"/>
            <a:ext cx="8553223" cy="5184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70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11438238" y="225950"/>
            <a:ext cx="469556" cy="414592"/>
          </a:xfrm>
          <a:prstGeom prst="rect">
            <a:avLst/>
          </a:prstGeom>
        </p:spPr>
        <p:txBody>
          <a:bodyPr/>
          <a:lstStyle/>
          <a:p>
            <a:fld id="{2A4596E2-CD65-48BF-87D1-8BC17B8150AB}" type="slidenum">
              <a:rPr lang="zh-CN" altLang="en-US">
                <a:solidFill>
                  <a:srgbClr val="000000"/>
                </a:solidFill>
              </a:rPr>
            </a:fld>
            <a:endParaRPr lang="en-US" altLang="zh-CN" dirty="0">
              <a:solidFill>
                <a:srgbClr val="000000"/>
              </a:solidFill>
            </a:endParaRPr>
          </a:p>
        </p:txBody>
      </p:sp>
      <p:grpSp>
        <p:nvGrpSpPr>
          <p:cNvPr id="8" name="组合 7"/>
          <p:cNvGrpSpPr/>
          <p:nvPr userDrawn="1"/>
        </p:nvGrpSpPr>
        <p:grpSpPr>
          <a:xfrm flipV="1">
            <a:off x="988542" y="706192"/>
            <a:ext cx="10766853" cy="45719"/>
            <a:chOff x="1239791" y="3373704"/>
            <a:chExt cx="5327375" cy="56535"/>
          </a:xfrm>
        </p:grpSpPr>
        <p:sp>
          <p:nvSpPr>
            <p:cNvPr id="9" name="矩形 8"/>
            <p:cNvSpPr/>
            <p:nvPr/>
          </p:nvSpPr>
          <p:spPr>
            <a:xfrm>
              <a:off x="1239791" y="3373704"/>
              <a:ext cx="1068443" cy="56535"/>
            </a:xfrm>
            <a:prstGeom prst="rect">
              <a:avLst/>
            </a:prstGeom>
            <a:solidFill>
              <a:srgbClr val="0070C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5498723" y="3373704"/>
              <a:ext cx="1068443" cy="56535"/>
            </a:xfrm>
            <a:prstGeom prst="rect">
              <a:avLst/>
            </a:prstGeom>
            <a:solidFill>
              <a:srgbClr val="CAA88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2305265" y="3373704"/>
              <a:ext cx="1068443" cy="56535"/>
            </a:xfrm>
            <a:prstGeom prst="rect">
              <a:avLst/>
            </a:prstGeom>
            <a:solidFill>
              <a:srgbClr val="DCC12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4433247" y="3373704"/>
              <a:ext cx="1068443" cy="56535"/>
            </a:xfrm>
            <a:prstGeom prst="rect">
              <a:avLst/>
            </a:prstGeom>
            <a:solidFill>
              <a:srgbClr val="C5172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3370741" y="3373704"/>
              <a:ext cx="1068443" cy="56535"/>
            </a:xfrm>
            <a:prstGeom prst="rect">
              <a:avLst/>
            </a:prstGeom>
            <a:solidFill>
              <a:srgbClr val="D8D8D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</p:grp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709529" y="1398494"/>
            <a:ext cx="5468928" cy="5432346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44730" y="133858"/>
            <a:ext cx="642765" cy="6427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4" name="Picture 2" descr="C:\Users\Administrator\Desktop\3333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8988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8582" name="标题 1"/>
          <p:cNvSpPr>
            <a:spLocks noGrp="1"/>
          </p:cNvSpPr>
          <p:nvPr>
            <p:ph type="ctrTitle"/>
          </p:nvPr>
        </p:nvSpPr>
        <p:spPr>
          <a:xfrm>
            <a:off x="914400" y="2130431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8583" name="副标题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1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104858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104858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104858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BCDB9-5857-4810-B7E5-9553084EC9C9}" type="slidenum">
              <a:rPr lang="zh-CN" altLang="en-US">
                <a:solidFill>
                  <a:srgbClr val="000000"/>
                </a:solidFill>
              </a:rPr>
            </a:fld>
            <a:endParaRPr lang="zh-CN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34" name="标题 1"/>
          <p:cNvSpPr>
            <a:spLocks noGrp="1"/>
          </p:cNvSpPr>
          <p:nvPr>
            <p:ph type="title"/>
          </p:nvPr>
        </p:nvSpPr>
        <p:spPr>
          <a:xfrm>
            <a:off x="239845" y="124246"/>
            <a:ext cx="10973012" cy="586541"/>
          </a:xfrm>
        </p:spPr>
        <p:txBody>
          <a:bodyPr/>
          <a:lstStyle>
            <a:lvl1pPr>
              <a:defRPr sz="2400">
                <a:solidFill>
                  <a:srgbClr val="003399"/>
                </a:solidFill>
                <a:latin typeface="+mj-lt"/>
              </a:defRPr>
            </a:lvl1pPr>
          </a:lstStyle>
          <a:p>
            <a:endParaRPr lang="zh-CN" altLang="en-US" dirty="0"/>
          </a:p>
        </p:txBody>
      </p:sp>
      <p:sp>
        <p:nvSpPr>
          <p:cNvPr id="1049435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4943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75111" y="6172346"/>
            <a:ext cx="2844306" cy="476250"/>
          </a:xfrm>
        </p:spPr>
        <p:txBody>
          <a:bodyPr/>
          <a:lstStyle/>
          <a:p>
            <a:fld id="{842AE7D4-9A35-4FD0-9050-81087E043DDE}" type="slidenum">
              <a:rPr lang="zh-CN" altLang="en-US">
                <a:solidFill>
                  <a:srgbClr val="000000"/>
                </a:solidFill>
              </a:rPr>
            </a:fld>
            <a:endParaRPr lang="en-US" altLang="zh-CN" dirty="0">
              <a:solidFill>
                <a:srgbClr val="000000"/>
              </a:solidFill>
            </a:endParaRPr>
          </a:p>
        </p:txBody>
      </p:sp>
      <p:sp>
        <p:nvSpPr>
          <p:cNvPr id="1049437" name="矩形 1"/>
          <p:cNvSpPr>
            <a:spLocks noChangeArrowheads="1"/>
          </p:cNvSpPr>
          <p:nvPr/>
        </p:nvSpPr>
        <p:spPr bwMode="auto">
          <a:xfrm>
            <a:off x="11034260" y="750888"/>
            <a:ext cx="1170314" cy="72000"/>
          </a:xfrm>
          <a:prstGeom prst="rect">
            <a:avLst/>
          </a:prstGeom>
          <a:solidFill>
            <a:srgbClr val="003399"/>
          </a:solidFill>
          <a:ln w="25400" algn="ctr">
            <a:noFill/>
            <a:miter lim="800000"/>
          </a:ln>
        </p:spPr>
        <p:txBody>
          <a:bodyPr anchor="ctr"/>
          <a:lstStyle/>
          <a:p>
            <a:pPr algn="ctr"/>
            <a:endParaRPr lang="zh-CN" altLang="en-US" b="1">
              <a:solidFill>
                <a:srgbClr val="FFFFFF"/>
              </a:solidFill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049438" name="矩形 10"/>
          <p:cNvSpPr/>
          <p:nvPr/>
        </p:nvSpPr>
        <p:spPr>
          <a:xfrm>
            <a:off x="-38092" y="750888"/>
            <a:ext cx="9723111" cy="72000"/>
          </a:xfrm>
          <a:prstGeom prst="rect">
            <a:avLst/>
          </a:prstGeom>
          <a:solidFill>
            <a:srgbClr val="003399"/>
          </a:solidFill>
          <a:ln w="254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b="1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9439" name="矩形 1"/>
          <p:cNvSpPr>
            <a:spLocks noChangeArrowheads="1"/>
          </p:cNvSpPr>
          <p:nvPr/>
        </p:nvSpPr>
        <p:spPr bwMode="auto">
          <a:xfrm>
            <a:off x="9623594" y="750888"/>
            <a:ext cx="1743830" cy="72000"/>
          </a:xfrm>
          <a:prstGeom prst="rect">
            <a:avLst/>
          </a:prstGeom>
          <a:solidFill>
            <a:srgbClr val="0066CC"/>
          </a:solidFill>
          <a:ln w="25400" algn="ctr">
            <a:noFill/>
            <a:miter lim="800000"/>
          </a:ln>
        </p:spPr>
        <p:txBody>
          <a:bodyPr anchor="ctr"/>
          <a:lstStyle/>
          <a:p>
            <a:pPr algn="ctr"/>
            <a:endParaRPr lang="zh-CN" altLang="en-US" b="1">
              <a:solidFill>
                <a:srgbClr val="FFFFFF"/>
              </a:solidFill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52" name="标题 1"/>
          <p:cNvSpPr>
            <a:spLocks noGrp="1"/>
          </p:cNvSpPr>
          <p:nvPr>
            <p:ph type="title"/>
          </p:nvPr>
        </p:nvSpPr>
        <p:spPr>
          <a:xfrm>
            <a:off x="330144" y="124246"/>
            <a:ext cx="10973012" cy="58654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104945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4945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5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5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AE7D4-9A35-4FD0-9050-81087E043DDE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57" name="TextBox 6"/>
          <p:cNvSpPr txBox="1"/>
          <p:nvPr userDrawn="1"/>
        </p:nvSpPr>
        <p:spPr>
          <a:xfrm>
            <a:off x="546006" y="6500209"/>
            <a:ext cx="4001922" cy="30777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en-US" altLang="zh-CN" sz="700" dirty="0">
                <a:solidFill>
                  <a:srgbClr val="262626"/>
                </a:solidFill>
                <a:ea typeface="Arial Unicode MS" panose="020B0604020202020204" charset="-122"/>
                <a:cs typeface="Times New Roman" panose="02020603050405020304" pitchFamily="18" charset="0"/>
              </a:rPr>
              <a:t>Dalian Institute of Chemical Physics (DICP) </a:t>
            </a:r>
            <a:endParaRPr lang="en-US" altLang="zh-CN" sz="700" dirty="0">
              <a:solidFill>
                <a:srgbClr val="262626"/>
              </a:solidFill>
              <a:ea typeface="Arial Unicode MS" panose="020B0604020202020204" charset="-122"/>
              <a:cs typeface="Times New Roman" panose="02020603050405020304" pitchFamily="18" charset="0"/>
            </a:endParaRPr>
          </a:p>
          <a:p>
            <a:r>
              <a:rPr lang="en-US" altLang="zh-CN" sz="700" dirty="0">
                <a:solidFill>
                  <a:srgbClr val="262626"/>
                </a:solidFill>
                <a:ea typeface="Arial Unicode MS" panose="020B0604020202020204" charset="-122"/>
                <a:cs typeface="Times New Roman" panose="02020603050405020304" pitchFamily="18" charset="0"/>
              </a:rPr>
              <a:t>Chinese Academy of Sciences (CAS)</a:t>
            </a:r>
            <a:endParaRPr lang="en-US" altLang="zh-CN" sz="700" dirty="0">
              <a:solidFill>
                <a:srgbClr val="262626"/>
              </a:solidFill>
              <a:ea typeface="Arial Unicode MS" panose="020B0604020202020204" charset="-122"/>
              <a:cs typeface="Times New Roman" panose="02020603050405020304" pitchFamily="18" charset="0"/>
            </a:endParaRPr>
          </a:p>
        </p:txBody>
      </p:sp>
      <p:pic>
        <p:nvPicPr>
          <p:cNvPr id="2097306" name="图片 12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771906" y="6545311"/>
            <a:ext cx="318013" cy="238551"/>
          </a:xfrm>
          <a:prstGeom prst="rect">
            <a:avLst/>
          </a:prstGeom>
        </p:spPr>
      </p:pic>
      <p:sp>
        <p:nvSpPr>
          <p:cNvPr id="1049458" name="TextBox 7"/>
          <p:cNvSpPr txBox="1">
            <a:spLocks noChangeArrowheads="1"/>
          </p:cNvSpPr>
          <p:nvPr userDrawn="1"/>
        </p:nvSpPr>
        <p:spPr bwMode="auto">
          <a:xfrm>
            <a:off x="11020648" y="6490711"/>
            <a:ext cx="673582" cy="33855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1600" b="1" i="1" dirty="0">
                <a:solidFill>
                  <a:srgbClr val="003399"/>
                </a:solidFill>
                <a:latin typeface="Arial" panose="020B0604020202020204"/>
                <a:ea typeface="宋体" panose="02010600030101010101" pitchFamily="2" charset="-122"/>
                <a:cs typeface="Noto Sans CJK Black"/>
              </a:rPr>
              <a:t>DCIP</a:t>
            </a:r>
            <a:endParaRPr lang="zh-CN" altLang="en-US" sz="1600" b="1" i="1" dirty="0">
              <a:solidFill>
                <a:srgbClr val="003399"/>
              </a:solidFill>
              <a:latin typeface="Arial" panose="020B0604020202020204"/>
              <a:ea typeface="宋体" panose="02010600030101010101" pitchFamily="2" charset="-122"/>
              <a:cs typeface="Noto Sans CJK Black"/>
            </a:endParaRPr>
          </a:p>
        </p:txBody>
      </p:sp>
    </p:spTree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59" name="标题 1"/>
          <p:cNvSpPr>
            <a:spLocks noGrp="1"/>
          </p:cNvSpPr>
          <p:nvPr>
            <p:ph type="title"/>
          </p:nvPr>
        </p:nvSpPr>
        <p:spPr>
          <a:xfrm>
            <a:off x="962920" y="4406905"/>
            <a:ext cx="10363516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460" name="文本占位符 2"/>
          <p:cNvSpPr>
            <a:spLocks noGrp="1"/>
          </p:cNvSpPr>
          <p:nvPr>
            <p:ph type="body" idx="1"/>
          </p:nvPr>
        </p:nvSpPr>
        <p:spPr>
          <a:xfrm>
            <a:off x="962920" y="2906713"/>
            <a:ext cx="10363516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049461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62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63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E9C26-C7B2-4AAE-A431-9EF6E57A90FE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64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465" name="内容占位符 2"/>
          <p:cNvSpPr>
            <a:spLocks noGrp="1"/>
          </p:cNvSpPr>
          <p:nvPr>
            <p:ph sz="half" idx="1"/>
          </p:nvPr>
        </p:nvSpPr>
        <p:spPr>
          <a:xfrm>
            <a:off x="609494" y="1600205"/>
            <a:ext cx="538386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9466" name="内容占位符 3"/>
          <p:cNvSpPr>
            <a:spLocks noGrp="1"/>
          </p:cNvSpPr>
          <p:nvPr>
            <p:ph sz="half" idx="2"/>
          </p:nvPr>
        </p:nvSpPr>
        <p:spPr>
          <a:xfrm>
            <a:off x="6196524" y="1600205"/>
            <a:ext cx="538598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9467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68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69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2038A-B370-47A4-8B3F-5F62BD7B1043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16" name="标题 1"/>
          <p:cNvSpPr>
            <a:spLocks noGrp="1"/>
          </p:cNvSpPr>
          <p:nvPr>
            <p:ph type="title"/>
          </p:nvPr>
        </p:nvSpPr>
        <p:spPr>
          <a:xfrm>
            <a:off x="609495" y="274638"/>
            <a:ext cx="10973012" cy="11430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417" name="文本占位符 2"/>
          <p:cNvSpPr>
            <a:spLocks noGrp="1"/>
          </p:cNvSpPr>
          <p:nvPr>
            <p:ph type="body" idx="1"/>
          </p:nvPr>
        </p:nvSpPr>
        <p:spPr>
          <a:xfrm>
            <a:off x="609494" y="1535113"/>
            <a:ext cx="538598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049418" name="内容占位符 3"/>
          <p:cNvSpPr>
            <a:spLocks noGrp="1"/>
          </p:cNvSpPr>
          <p:nvPr>
            <p:ph sz="half" idx="2"/>
          </p:nvPr>
        </p:nvSpPr>
        <p:spPr>
          <a:xfrm>
            <a:off x="609494" y="2174875"/>
            <a:ext cx="538598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9419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4410" y="1535113"/>
            <a:ext cx="538809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049420" name="内容占位符 5"/>
          <p:cNvSpPr>
            <a:spLocks noGrp="1"/>
          </p:cNvSpPr>
          <p:nvPr>
            <p:ph sz="quarter" idx="4"/>
          </p:nvPr>
        </p:nvSpPr>
        <p:spPr>
          <a:xfrm>
            <a:off x="6194410" y="2174875"/>
            <a:ext cx="538809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9421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22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23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DF536-B860-4D2E-988E-A85E7007C6AE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345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346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347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348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2874F-CA3C-45E2-BED9-2EAF5F884421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389" name="标题 1"/>
          <p:cNvSpPr>
            <a:spLocks noGrp="1"/>
          </p:cNvSpPr>
          <p:nvPr>
            <p:ph type="title"/>
          </p:nvPr>
        </p:nvSpPr>
        <p:spPr>
          <a:xfrm>
            <a:off x="962920" y="4406905"/>
            <a:ext cx="10363516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390" name="文本占位符 2"/>
          <p:cNvSpPr>
            <a:spLocks noGrp="1"/>
          </p:cNvSpPr>
          <p:nvPr>
            <p:ph type="body" idx="1"/>
          </p:nvPr>
        </p:nvSpPr>
        <p:spPr>
          <a:xfrm>
            <a:off x="962920" y="2906713"/>
            <a:ext cx="10363516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049391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9392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9393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59B7F-E107-42EE-A8C9-058B6A23B93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11438238" y="225950"/>
            <a:ext cx="469556" cy="414592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fld id="{2A4596E2-CD65-48BF-87D1-8BC17B8150AB}" type="slidenum">
              <a:rPr lang="zh-CN" altLang="en-US" smtClean="0">
                <a:solidFill>
                  <a:srgbClr val="000000"/>
                </a:solidFill>
              </a:rPr>
            </a:fld>
            <a:endParaRPr lang="en-US" altLang="zh-CN" dirty="0">
              <a:solidFill>
                <a:srgbClr val="000000"/>
              </a:solidFill>
            </a:endParaRPr>
          </a:p>
        </p:txBody>
      </p:sp>
      <p:grpSp>
        <p:nvGrpSpPr>
          <p:cNvPr id="8" name="组合 7"/>
          <p:cNvGrpSpPr/>
          <p:nvPr userDrawn="1"/>
        </p:nvGrpSpPr>
        <p:grpSpPr>
          <a:xfrm flipV="1">
            <a:off x="988542" y="706192"/>
            <a:ext cx="10766853" cy="45719"/>
            <a:chOff x="1239791" y="3373704"/>
            <a:chExt cx="5327375" cy="56535"/>
          </a:xfrm>
        </p:grpSpPr>
        <p:sp>
          <p:nvSpPr>
            <p:cNvPr id="9" name="矩形 8"/>
            <p:cNvSpPr/>
            <p:nvPr/>
          </p:nvSpPr>
          <p:spPr>
            <a:xfrm>
              <a:off x="1239791" y="3373704"/>
              <a:ext cx="1068443" cy="56535"/>
            </a:xfrm>
            <a:prstGeom prst="rect">
              <a:avLst/>
            </a:prstGeom>
            <a:solidFill>
              <a:srgbClr val="0070C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5498723" y="3373704"/>
              <a:ext cx="1068443" cy="56535"/>
            </a:xfrm>
            <a:prstGeom prst="rect">
              <a:avLst/>
            </a:prstGeom>
            <a:solidFill>
              <a:srgbClr val="CAA88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2305265" y="3373704"/>
              <a:ext cx="1068443" cy="56535"/>
            </a:xfrm>
            <a:prstGeom prst="rect">
              <a:avLst/>
            </a:prstGeom>
            <a:solidFill>
              <a:srgbClr val="DCC12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4433247" y="3373704"/>
              <a:ext cx="1068443" cy="56535"/>
            </a:xfrm>
            <a:prstGeom prst="rect">
              <a:avLst/>
            </a:prstGeom>
            <a:solidFill>
              <a:srgbClr val="C5172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3370741" y="3373704"/>
              <a:ext cx="1068443" cy="56535"/>
            </a:xfrm>
            <a:prstGeom prst="rect">
              <a:avLst/>
            </a:prstGeom>
            <a:solidFill>
              <a:srgbClr val="D8D8D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</p:grpSp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709529" y="1398494"/>
            <a:ext cx="5468928" cy="5432346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44730" y="133858"/>
            <a:ext cx="642765" cy="6427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40" name="标题 1"/>
          <p:cNvSpPr>
            <a:spLocks noGrp="1"/>
          </p:cNvSpPr>
          <p:nvPr>
            <p:ph type="title"/>
          </p:nvPr>
        </p:nvSpPr>
        <p:spPr>
          <a:xfrm>
            <a:off x="609497" y="273050"/>
            <a:ext cx="401038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441" name="内容占位符 2"/>
          <p:cNvSpPr>
            <a:spLocks noGrp="1"/>
          </p:cNvSpPr>
          <p:nvPr>
            <p:ph idx="1"/>
          </p:nvPr>
        </p:nvSpPr>
        <p:spPr>
          <a:xfrm>
            <a:off x="4765906" y="273055"/>
            <a:ext cx="68166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9442" name="文本占位符 3"/>
          <p:cNvSpPr>
            <a:spLocks noGrp="1"/>
          </p:cNvSpPr>
          <p:nvPr>
            <p:ph type="body" sz="half" idx="2"/>
          </p:nvPr>
        </p:nvSpPr>
        <p:spPr>
          <a:xfrm>
            <a:off x="609497" y="1435103"/>
            <a:ext cx="401038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049443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44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45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28529-FD75-49A8-BB07-AB34E7CB1361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46" name="标题 1"/>
          <p:cNvSpPr>
            <a:spLocks noGrp="1"/>
          </p:cNvSpPr>
          <p:nvPr>
            <p:ph type="title"/>
          </p:nvPr>
        </p:nvSpPr>
        <p:spPr>
          <a:xfrm>
            <a:off x="2389305" y="4800600"/>
            <a:ext cx="731604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447" name="图片占位符 2"/>
          <p:cNvSpPr>
            <a:spLocks noGrp="1"/>
          </p:cNvSpPr>
          <p:nvPr>
            <p:ph type="pic" idx="1"/>
          </p:nvPr>
        </p:nvSpPr>
        <p:spPr>
          <a:xfrm>
            <a:off x="2389305" y="612775"/>
            <a:ext cx="731604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1049448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305" y="5367338"/>
            <a:ext cx="731604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049449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50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51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94403-710A-4BFD-B499-771982521511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29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430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9431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32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33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D6E35-18CF-4A64-BB03-A70048D88307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24" name="竖排标题 1"/>
          <p:cNvSpPr>
            <a:spLocks noGrp="1"/>
          </p:cNvSpPr>
          <p:nvPr>
            <p:ph type="title" orient="vert"/>
          </p:nvPr>
        </p:nvSpPr>
        <p:spPr>
          <a:xfrm>
            <a:off x="8839783" y="-20636"/>
            <a:ext cx="2742724" cy="614680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425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494" y="-20636"/>
            <a:ext cx="8027123" cy="614680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9426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27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28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AE5C4-C69E-421F-A746-93B376056FF9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4" name="Picture 2" descr="C:\Users\Administrator\Desktop\3333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8988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8582" name="标题 1"/>
          <p:cNvSpPr>
            <a:spLocks noGrp="1"/>
          </p:cNvSpPr>
          <p:nvPr>
            <p:ph type="ctrTitle"/>
          </p:nvPr>
        </p:nvSpPr>
        <p:spPr>
          <a:xfrm>
            <a:off x="914400" y="2130431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8583" name="副标题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1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104858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104858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104858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BCDB9-5857-4810-B7E5-9553084EC9C9}" type="slidenum">
              <a:rPr lang="zh-CN" altLang="en-US">
                <a:solidFill>
                  <a:srgbClr val="000000"/>
                </a:solidFill>
              </a:rPr>
            </a:fld>
            <a:endParaRPr lang="zh-CN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34" name="标题 1"/>
          <p:cNvSpPr>
            <a:spLocks noGrp="1"/>
          </p:cNvSpPr>
          <p:nvPr>
            <p:ph type="title"/>
          </p:nvPr>
        </p:nvSpPr>
        <p:spPr>
          <a:xfrm>
            <a:off x="239845" y="124246"/>
            <a:ext cx="10973012" cy="586541"/>
          </a:xfrm>
        </p:spPr>
        <p:txBody>
          <a:bodyPr/>
          <a:lstStyle>
            <a:lvl1pPr>
              <a:defRPr sz="2400">
                <a:solidFill>
                  <a:srgbClr val="003399"/>
                </a:solidFill>
                <a:latin typeface="+mj-lt"/>
              </a:defRPr>
            </a:lvl1pPr>
          </a:lstStyle>
          <a:p>
            <a:endParaRPr lang="zh-CN" altLang="en-US" dirty="0"/>
          </a:p>
        </p:txBody>
      </p:sp>
      <p:sp>
        <p:nvSpPr>
          <p:cNvPr id="1049435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4943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75111" y="6172346"/>
            <a:ext cx="2844306" cy="476250"/>
          </a:xfrm>
        </p:spPr>
        <p:txBody>
          <a:bodyPr/>
          <a:lstStyle/>
          <a:p>
            <a:fld id="{842AE7D4-9A35-4FD0-9050-81087E043DDE}" type="slidenum">
              <a:rPr lang="zh-CN" altLang="en-US">
                <a:solidFill>
                  <a:srgbClr val="000000"/>
                </a:solidFill>
              </a:rPr>
            </a:fld>
            <a:endParaRPr lang="en-US" altLang="zh-CN" dirty="0">
              <a:solidFill>
                <a:srgbClr val="000000"/>
              </a:solidFill>
            </a:endParaRPr>
          </a:p>
        </p:txBody>
      </p:sp>
      <p:sp>
        <p:nvSpPr>
          <p:cNvPr id="1049437" name="矩形 1"/>
          <p:cNvSpPr>
            <a:spLocks noChangeArrowheads="1"/>
          </p:cNvSpPr>
          <p:nvPr/>
        </p:nvSpPr>
        <p:spPr bwMode="auto">
          <a:xfrm>
            <a:off x="11034260" y="750888"/>
            <a:ext cx="1170314" cy="72000"/>
          </a:xfrm>
          <a:prstGeom prst="rect">
            <a:avLst/>
          </a:prstGeom>
          <a:solidFill>
            <a:srgbClr val="003399"/>
          </a:solidFill>
          <a:ln w="25400" algn="ctr">
            <a:noFill/>
            <a:miter lim="800000"/>
          </a:ln>
        </p:spPr>
        <p:txBody>
          <a:bodyPr anchor="ctr"/>
          <a:lstStyle/>
          <a:p>
            <a:pPr algn="ctr"/>
            <a:endParaRPr lang="zh-CN" altLang="en-US" b="1">
              <a:solidFill>
                <a:srgbClr val="FFFFFF"/>
              </a:solidFill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049438" name="矩形 10"/>
          <p:cNvSpPr/>
          <p:nvPr/>
        </p:nvSpPr>
        <p:spPr>
          <a:xfrm>
            <a:off x="-38092" y="750888"/>
            <a:ext cx="9723111" cy="72000"/>
          </a:xfrm>
          <a:prstGeom prst="rect">
            <a:avLst/>
          </a:prstGeom>
          <a:solidFill>
            <a:srgbClr val="003399"/>
          </a:solidFill>
          <a:ln w="254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b="1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9439" name="矩形 1"/>
          <p:cNvSpPr>
            <a:spLocks noChangeArrowheads="1"/>
          </p:cNvSpPr>
          <p:nvPr/>
        </p:nvSpPr>
        <p:spPr bwMode="auto">
          <a:xfrm>
            <a:off x="9623594" y="750888"/>
            <a:ext cx="1743830" cy="72000"/>
          </a:xfrm>
          <a:prstGeom prst="rect">
            <a:avLst/>
          </a:prstGeom>
          <a:solidFill>
            <a:srgbClr val="0066CC"/>
          </a:solidFill>
          <a:ln w="25400" algn="ctr">
            <a:noFill/>
            <a:miter lim="800000"/>
          </a:ln>
        </p:spPr>
        <p:txBody>
          <a:bodyPr anchor="ctr"/>
          <a:lstStyle/>
          <a:p>
            <a:pPr algn="ctr"/>
            <a:endParaRPr lang="zh-CN" altLang="en-US" b="1">
              <a:solidFill>
                <a:srgbClr val="FFFFFF"/>
              </a:solidFill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52" name="标题 1"/>
          <p:cNvSpPr>
            <a:spLocks noGrp="1"/>
          </p:cNvSpPr>
          <p:nvPr>
            <p:ph type="title"/>
          </p:nvPr>
        </p:nvSpPr>
        <p:spPr>
          <a:xfrm>
            <a:off x="330144" y="124246"/>
            <a:ext cx="10973012" cy="58654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104945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4945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5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5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AE7D4-9A35-4FD0-9050-81087E043DDE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57" name="TextBox 6"/>
          <p:cNvSpPr txBox="1"/>
          <p:nvPr userDrawn="1"/>
        </p:nvSpPr>
        <p:spPr>
          <a:xfrm>
            <a:off x="546006" y="6500209"/>
            <a:ext cx="4001922" cy="30777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en-US" altLang="zh-CN" sz="700" dirty="0">
                <a:solidFill>
                  <a:srgbClr val="262626"/>
                </a:solidFill>
                <a:ea typeface="Arial Unicode MS" panose="020B0604020202020204" charset="-122"/>
                <a:cs typeface="Times New Roman" panose="02020603050405020304" pitchFamily="18" charset="0"/>
              </a:rPr>
              <a:t>Dalian Institute of Chemical Physics (DICP) </a:t>
            </a:r>
            <a:endParaRPr lang="en-US" altLang="zh-CN" sz="700" dirty="0">
              <a:solidFill>
                <a:srgbClr val="262626"/>
              </a:solidFill>
              <a:ea typeface="Arial Unicode MS" panose="020B0604020202020204" charset="-122"/>
              <a:cs typeface="Times New Roman" panose="02020603050405020304" pitchFamily="18" charset="0"/>
            </a:endParaRPr>
          </a:p>
          <a:p>
            <a:r>
              <a:rPr lang="en-US" altLang="zh-CN" sz="700" dirty="0">
                <a:solidFill>
                  <a:srgbClr val="262626"/>
                </a:solidFill>
                <a:ea typeface="Arial Unicode MS" panose="020B0604020202020204" charset="-122"/>
                <a:cs typeface="Times New Roman" panose="02020603050405020304" pitchFamily="18" charset="0"/>
              </a:rPr>
              <a:t>Chinese Academy of Sciences (CAS)</a:t>
            </a:r>
            <a:endParaRPr lang="en-US" altLang="zh-CN" sz="700" dirty="0">
              <a:solidFill>
                <a:srgbClr val="262626"/>
              </a:solidFill>
              <a:ea typeface="Arial Unicode MS" panose="020B0604020202020204" charset="-122"/>
              <a:cs typeface="Times New Roman" panose="02020603050405020304" pitchFamily="18" charset="0"/>
            </a:endParaRPr>
          </a:p>
        </p:txBody>
      </p:sp>
      <p:pic>
        <p:nvPicPr>
          <p:cNvPr id="2097306" name="图片 12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771906" y="6545311"/>
            <a:ext cx="318013" cy="238551"/>
          </a:xfrm>
          <a:prstGeom prst="rect">
            <a:avLst/>
          </a:prstGeom>
        </p:spPr>
      </p:pic>
      <p:sp>
        <p:nvSpPr>
          <p:cNvPr id="1049458" name="TextBox 7"/>
          <p:cNvSpPr txBox="1">
            <a:spLocks noChangeArrowheads="1"/>
          </p:cNvSpPr>
          <p:nvPr userDrawn="1"/>
        </p:nvSpPr>
        <p:spPr bwMode="auto">
          <a:xfrm>
            <a:off x="11020648" y="6490711"/>
            <a:ext cx="673582" cy="33855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1600" b="1" i="1" dirty="0">
                <a:solidFill>
                  <a:srgbClr val="003399"/>
                </a:solidFill>
                <a:latin typeface="Arial" panose="020B0604020202020204"/>
                <a:ea typeface="宋体" panose="02010600030101010101" pitchFamily="2" charset="-122"/>
                <a:cs typeface="Noto Sans CJK Black"/>
              </a:rPr>
              <a:t>DCIP</a:t>
            </a:r>
            <a:endParaRPr lang="zh-CN" altLang="en-US" sz="1600" b="1" i="1" dirty="0">
              <a:solidFill>
                <a:srgbClr val="003399"/>
              </a:solidFill>
              <a:latin typeface="Arial" panose="020B0604020202020204"/>
              <a:ea typeface="宋体" panose="02010600030101010101" pitchFamily="2" charset="-122"/>
              <a:cs typeface="Noto Sans CJK Black"/>
            </a:endParaRPr>
          </a:p>
        </p:txBody>
      </p:sp>
    </p:spTree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59" name="标题 1"/>
          <p:cNvSpPr>
            <a:spLocks noGrp="1"/>
          </p:cNvSpPr>
          <p:nvPr>
            <p:ph type="title"/>
          </p:nvPr>
        </p:nvSpPr>
        <p:spPr>
          <a:xfrm>
            <a:off x="962920" y="4406905"/>
            <a:ext cx="10363516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460" name="文本占位符 2"/>
          <p:cNvSpPr>
            <a:spLocks noGrp="1"/>
          </p:cNvSpPr>
          <p:nvPr>
            <p:ph type="body" idx="1"/>
          </p:nvPr>
        </p:nvSpPr>
        <p:spPr>
          <a:xfrm>
            <a:off x="962920" y="2906713"/>
            <a:ext cx="10363516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049461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62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63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E9C26-C7B2-4AAE-A431-9EF6E57A90FE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64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465" name="内容占位符 2"/>
          <p:cNvSpPr>
            <a:spLocks noGrp="1"/>
          </p:cNvSpPr>
          <p:nvPr>
            <p:ph sz="half" idx="1"/>
          </p:nvPr>
        </p:nvSpPr>
        <p:spPr>
          <a:xfrm>
            <a:off x="609494" y="1600205"/>
            <a:ext cx="538386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9466" name="内容占位符 3"/>
          <p:cNvSpPr>
            <a:spLocks noGrp="1"/>
          </p:cNvSpPr>
          <p:nvPr>
            <p:ph sz="half" idx="2"/>
          </p:nvPr>
        </p:nvSpPr>
        <p:spPr>
          <a:xfrm>
            <a:off x="6196524" y="1600205"/>
            <a:ext cx="538598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9467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68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69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2038A-B370-47A4-8B3F-5F62BD7B1043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10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411" name="内容占位符 2"/>
          <p:cNvSpPr>
            <a:spLocks noGrp="1"/>
          </p:cNvSpPr>
          <p:nvPr>
            <p:ph sz="half" idx="1"/>
          </p:nvPr>
        </p:nvSpPr>
        <p:spPr>
          <a:xfrm>
            <a:off x="609494" y="1600205"/>
            <a:ext cx="538386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9412" name="内容占位符 3"/>
          <p:cNvSpPr>
            <a:spLocks noGrp="1"/>
          </p:cNvSpPr>
          <p:nvPr>
            <p:ph sz="half" idx="2"/>
          </p:nvPr>
        </p:nvSpPr>
        <p:spPr>
          <a:xfrm>
            <a:off x="6196524" y="1600205"/>
            <a:ext cx="538598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9413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9414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9415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59B7F-E107-42EE-A8C9-058B6A23B93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16" name="标题 1"/>
          <p:cNvSpPr>
            <a:spLocks noGrp="1"/>
          </p:cNvSpPr>
          <p:nvPr>
            <p:ph type="title"/>
          </p:nvPr>
        </p:nvSpPr>
        <p:spPr>
          <a:xfrm>
            <a:off x="609495" y="274638"/>
            <a:ext cx="10973012" cy="11430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417" name="文本占位符 2"/>
          <p:cNvSpPr>
            <a:spLocks noGrp="1"/>
          </p:cNvSpPr>
          <p:nvPr>
            <p:ph type="body" idx="1"/>
          </p:nvPr>
        </p:nvSpPr>
        <p:spPr>
          <a:xfrm>
            <a:off x="609494" y="1535113"/>
            <a:ext cx="538598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049418" name="内容占位符 3"/>
          <p:cNvSpPr>
            <a:spLocks noGrp="1"/>
          </p:cNvSpPr>
          <p:nvPr>
            <p:ph sz="half" idx="2"/>
          </p:nvPr>
        </p:nvSpPr>
        <p:spPr>
          <a:xfrm>
            <a:off x="609494" y="2174875"/>
            <a:ext cx="538598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9419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4410" y="1535113"/>
            <a:ext cx="538809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049420" name="内容占位符 5"/>
          <p:cNvSpPr>
            <a:spLocks noGrp="1"/>
          </p:cNvSpPr>
          <p:nvPr>
            <p:ph sz="quarter" idx="4"/>
          </p:nvPr>
        </p:nvSpPr>
        <p:spPr>
          <a:xfrm>
            <a:off x="6194410" y="2174875"/>
            <a:ext cx="538809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9421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22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23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DF536-B860-4D2E-988E-A85E7007C6AE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345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346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347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348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2874F-CA3C-45E2-BED9-2EAF5F884421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11438238" y="225950"/>
            <a:ext cx="469556" cy="414592"/>
          </a:xfrm>
          <a:prstGeom prst="rect">
            <a:avLst/>
          </a:prstGeom>
        </p:spPr>
        <p:txBody>
          <a:bodyPr/>
          <a:lstStyle/>
          <a:p>
            <a:fld id="{2A4596E2-CD65-48BF-87D1-8BC17B8150AB}" type="slidenum">
              <a:rPr lang="zh-CN" altLang="en-US">
                <a:solidFill>
                  <a:srgbClr val="000000"/>
                </a:solidFill>
              </a:rPr>
            </a:fld>
            <a:endParaRPr lang="en-US" altLang="zh-CN" dirty="0">
              <a:solidFill>
                <a:srgbClr val="000000"/>
              </a:solidFill>
            </a:endParaRPr>
          </a:p>
        </p:txBody>
      </p:sp>
      <p:grpSp>
        <p:nvGrpSpPr>
          <p:cNvPr id="8" name="组合 7"/>
          <p:cNvGrpSpPr/>
          <p:nvPr userDrawn="1"/>
        </p:nvGrpSpPr>
        <p:grpSpPr>
          <a:xfrm flipV="1">
            <a:off x="988542" y="706192"/>
            <a:ext cx="10766853" cy="45719"/>
            <a:chOff x="1239791" y="3373704"/>
            <a:chExt cx="5327375" cy="56535"/>
          </a:xfrm>
        </p:grpSpPr>
        <p:sp>
          <p:nvSpPr>
            <p:cNvPr id="9" name="矩形 8"/>
            <p:cNvSpPr/>
            <p:nvPr/>
          </p:nvSpPr>
          <p:spPr>
            <a:xfrm>
              <a:off x="1239791" y="3373704"/>
              <a:ext cx="1068443" cy="56535"/>
            </a:xfrm>
            <a:prstGeom prst="rect">
              <a:avLst/>
            </a:prstGeom>
            <a:solidFill>
              <a:srgbClr val="0070C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5498723" y="3373704"/>
              <a:ext cx="1068443" cy="56535"/>
            </a:xfrm>
            <a:prstGeom prst="rect">
              <a:avLst/>
            </a:prstGeom>
            <a:solidFill>
              <a:srgbClr val="CAA88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2305265" y="3373704"/>
              <a:ext cx="1068443" cy="56535"/>
            </a:xfrm>
            <a:prstGeom prst="rect">
              <a:avLst/>
            </a:prstGeom>
            <a:solidFill>
              <a:srgbClr val="DCC12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4433247" y="3373704"/>
              <a:ext cx="1068443" cy="56535"/>
            </a:xfrm>
            <a:prstGeom prst="rect">
              <a:avLst/>
            </a:prstGeom>
            <a:solidFill>
              <a:srgbClr val="C5172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3370741" y="3373704"/>
              <a:ext cx="1068443" cy="56535"/>
            </a:xfrm>
            <a:prstGeom prst="rect">
              <a:avLst/>
            </a:prstGeom>
            <a:solidFill>
              <a:srgbClr val="D8D8D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</p:grpSp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709529" y="1398494"/>
            <a:ext cx="5468928" cy="5432346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44730" y="133858"/>
            <a:ext cx="642765" cy="6427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40" name="标题 1"/>
          <p:cNvSpPr>
            <a:spLocks noGrp="1"/>
          </p:cNvSpPr>
          <p:nvPr>
            <p:ph type="title"/>
          </p:nvPr>
        </p:nvSpPr>
        <p:spPr>
          <a:xfrm>
            <a:off x="609497" y="273050"/>
            <a:ext cx="401038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441" name="内容占位符 2"/>
          <p:cNvSpPr>
            <a:spLocks noGrp="1"/>
          </p:cNvSpPr>
          <p:nvPr>
            <p:ph idx="1"/>
          </p:nvPr>
        </p:nvSpPr>
        <p:spPr>
          <a:xfrm>
            <a:off x="4765906" y="273055"/>
            <a:ext cx="68166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9442" name="文本占位符 3"/>
          <p:cNvSpPr>
            <a:spLocks noGrp="1"/>
          </p:cNvSpPr>
          <p:nvPr>
            <p:ph type="body" sz="half" idx="2"/>
          </p:nvPr>
        </p:nvSpPr>
        <p:spPr>
          <a:xfrm>
            <a:off x="609497" y="1435103"/>
            <a:ext cx="401038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049443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44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45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28529-FD75-49A8-BB07-AB34E7CB1361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46" name="标题 1"/>
          <p:cNvSpPr>
            <a:spLocks noGrp="1"/>
          </p:cNvSpPr>
          <p:nvPr>
            <p:ph type="title"/>
          </p:nvPr>
        </p:nvSpPr>
        <p:spPr>
          <a:xfrm>
            <a:off x="2389305" y="4800600"/>
            <a:ext cx="731604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447" name="图片占位符 2"/>
          <p:cNvSpPr>
            <a:spLocks noGrp="1"/>
          </p:cNvSpPr>
          <p:nvPr>
            <p:ph type="pic" idx="1"/>
          </p:nvPr>
        </p:nvSpPr>
        <p:spPr>
          <a:xfrm>
            <a:off x="2389305" y="612775"/>
            <a:ext cx="731604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1049448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305" y="5367338"/>
            <a:ext cx="731604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049449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50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51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94403-710A-4BFD-B499-771982521511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29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430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9431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32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33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D6E35-18CF-4A64-BB03-A70048D88307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24" name="竖排标题 1"/>
          <p:cNvSpPr>
            <a:spLocks noGrp="1"/>
          </p:cNvSpPr>
          <p:nvPr>
            <p:ph type="title" orient="vert"/>
          </p:nvPr>
        </p:nvSpPr>
        <p:spPr>
          <a:xfrm>
            <a:off x="8839783" y="-20636"/>
            <a:ext cx="2742724" cy="614680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425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494" y="-20636"/>
            <a:ext cx="8027123" cy="614680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9426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27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28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AE5C4-C69E-421F-A746-93B376056FF9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5" descr="14-2.png"/>
          <p:cNvPicPr>
            <a:picLocks noChangeAspect="1"/>
          </p:cNvPicPr>
          <p:nvPr userDrawn="1"/>
        </p:nvPicPr>
        <p:blipFill>
          <a:blip r:embed="rId2" cstate="screen">
            <a:duotone>
              <a:prstClr val="black"/>
              <a:schemeClr val="tx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814523" y="1229007"/>
            <a:ext cx="8553223" cy="5184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70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11438238" y="225950"/>
            <a:ext cx="469556" cy="414592"/>
          </a:xfrm>
          <a:prstGeom prst="rect">
            <a:avLst/>
          </a:prstGeom>
        </p:spPr>
        <p:txBody>
          <a:bodyPr/>
          <a:lstStyle/>
          <a:p>
            <a:fld id="{2A4596E2-CD65-48BF-87D1-8BC17B8150AB}" type="slidenum">
              <a:rPr lang="zh-CN" altLang="en-US">
                <a:solidFill>
                  <a:srgbClr val="000000"/>
                </a:solidFill>
              </a:rPr>
            </a:fld>
            <a:endParaRPr lang="en-US" altLang="zh-CN" dirty="0">
              <a:solidFill>
                <a:srgbClr val="000000"/>
              </a:solidFill>
            </a:endParaRPr>
          </a:p>
        </p:txBody>
      </p:sp>
      <p:grpSp>
        <p:nvGrpSpPr>
          <p:cNvPr id="8" name="组合 7"/>
          <p:cNvGrpSpPr/>
          <p:nvPr userDrawn="1"/>
        </p:nvGrpSpPr>
        <p:grpSpPr>
          <a:xfrm flipV="1">
            <a:off x="988542" y="706192"/>
            <a:ext cx="10766853" cy="45719"/>
            <a:chOff x="1239791" y="3373704"/>
            <a:chExt cx="5327375" cy="56535"/>
          </a:xfrm>
        </p:grpSpPr>
        <p:sp>
          <p:nvSpPr>
            <p:cNvPr id="9" name="矩形 8"/>
            <p:cNvSpPr/>
            <p:nvPr/>
          </p:nvSpPr>
          <p:spPr>
            <a:xfrm>
              <a:off x="1239791" y="3373704"/>
              <a:ext cx="1068443" cy="56535"/>
            </a:xfrm>
            <a:prstGeom prst="rect">
              <a:avLst/>
            </a:prstGeom>
            <a:solidFill>
              <a:srgbClr val="0070C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5498723" y="3373704"/>
              <a:ext cx="1068443" cy="56535"/>
            </a:xfrm>
            <a:prstGeom prst="rect">
              <a:avLst/>
            </a:prstGeom>
            <a:solidFill>
              <a:srgbClr val="CAA88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2305265" y="3373704"/>
              <a:ext cx="1068443" cy="56535"/>
            </a:xfrm>
            <a:prstGeom prst="rect">
              <a:avLst/>
            </a:prstGeom>
            <a:solidFill>
              <a:srgbClr val="DCC12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4433247" y="3373704"/>
              <a:ext cx="1068443" cy="56535"/>
            </a:xfrm>
            <a:prstGeom prst="rect">
              <a:avLst/>
            </a:prstGeom>
            <a:solidFill>
              <a:srgbClr val="C5172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3370741" y="3373704"/>
              <a:ext cx="1068443" cy="56535"/>
            </a:xfrm>
            <a:prstGeom prst="rect">
              <a:avLst/>
            </a:prstGeom>
            <a:solidFill>
              <a:srgbClr val="D8D8D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</p:grp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709529" y="1398494"/>
            <a:ext cx="5468928" cy="5432346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44730" y="133858"/>
            <a:ext cx="642765" cy="6427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0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403" name="文本占位符 2"/>
          <p:cNvSpPr>
            <a:spLocks noGrp="1"/>
          </p:cNvSpPr>
          <p:nvPr>
            <p:ph type="body" idx="1"/>
          </p:nvPr>
        </p:nvSpPr>
        <p:spPr>
          <a:xfrm>
            <a:off x="609494" y="1535113"/>
            <a:ext cx="538598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049404" name="内容占位符 3"/>
          <p:cNvSpPr>
            <a:spLocks noGrp="1"/>
          </p:cNvSpPr>
          <p:nvPr>
            <p:ph sz="half" idx="2"/>
          </p:nvPr>
        </p:nvSpPr>
        <p:spPr>
          <a:xfrm>
            <a:off x="609494" y="2174875"/>
            <a:ext cx="538598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940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4410" y="1535113"/>
            <a:ext cx="538809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049406" name="内容占位符 5"/>
          <p:cNvSpPr>
            <a:spLocks noGrp="1"/>
          </p:cNvSpPr>
          <p:nvPr>
            <p:ph sz="quarter" idx="4"/>
          </p:nvPr>
        </p:nvSpPr>
        <p:spPr>
          <a:xfrm>
            <a:off x="6194410" y="2174875"/>
            <a:ext cx="538809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940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940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940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59B7F-E107-42EE-A8C9-058B6A23B93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70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11251580" y="225951"/>
            <a:ext cx="656213" cy="414592"/>
          </a:xfrm>
          <a:prstGeom prst="rect">
            <a:avLst/>
          </a:prstGeom>
        </p:spPr>
        <p:txBody>
          <a:bodyPr lIns="91398" tIns="45718" rIns="91398" bIns="45718"/>
          <a:lstStyle>
            <a:lvl1pPr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2A4596E2-CD65-48BF-87D1-8BC17B8150AB}" type="slidenum">
              <a:rPr lang="zh-CN" altLang="en-US" smtClean="0">
                <a:solidFill>
                  <a:srgbClr val="FFFFFF">
                    <a:lumMod val="50000"/>
                  </a:srgbClr>
                </a:solidFill>
              </a:rPr>
            </a:fld>
            <a:endParaRPr lang="en-US" altLang="zh-CN" dirty="0">
              <a:solidFill>
                <a:srgbClr val="FFFFFF">
                  <a:lumMod val="50000"/>
                </a:srgbClr>
              </a:solidFill>
            </a:endParaRPr>
          </a:p>
        </p:txBody>
      </p:sp>
      <p:grpSp>
        <p:nvGrpSpPr>
          <p:cNvPr id="2" name="组合 7"/>
          <p:cNvGrpSpPr/>
          <p:nvPr userDrawn="1"/>
        </p:nvGrpSpPr>
        <p:grpSpPr>
          <a:xfrm flipV="1">
            <a:off x="988544" y="706218"/>
            <a:ext cx="10766853" cy="45719"/>
            <a:chOff x="1239791" y="3373704"/>
            <a:chExt cx="5327375" cy="56535"/>
          </a:xfrm>
        </p:grpSpPr>
        <p:sp>
          <p:nvSpPr>
            <p:cNvPr id="9" name="矩形 8"/>
            <p:cNvSpPr/>
            <p:nvPr/>
          </p:nvSpPr>
          <p:spPr>
            <a:xfrm>
              <a:off x="1239791" y="3373704"/>
              <a:ext cx="1068443" cy="56535"/>
            </a:xfrm>
            <a:prstGeom prst="rect">
              <a:avLst/>
            </a:prstGeom>
            <a:solidFill>
              <a:srgbClr val="0070C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5498723" y="3373704"/>
              <a:ext cx="1068443" cy="56535"/>
            </a:xfrm>
            <a:prstGeom prst="rect">
              <a:avLst/>
            </a:prstGeom>
            <a:solidFill>
              <a:srgbClr val="CAA88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2305265" y="3373704"/>
              <a:ext cx="1068443" cy="56535"/>
            </a:xfrm>
            <a:prstGeom prst="rect">
              <a:avLst/>
            </a:prstGeom>
            <a:solidFill>
              <a:srgbClr val="DCC12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4433247" y="3373704"/>
              <a:ext cx="1068443" cy="56535"/>
            </a:xfrm>
            <a:prstGeom prst="rect">
              <a:avLst/>
            </a:prstGeom>
            <a:solidFill>
              <a:srgbClr val="C5172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3370741" y="3373704"/>
              <a:ext cx="1068443" cy="56535"/>
            </a:xfrm>
            <a:prstGeom prst="rect">
              <a:avLst/>
            </a:prstGeom>
            <a:solidFill>
              <a:srgbClr val="D8D8D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</p:grp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709529" y="1398493"/>
            <a:ext cx="5468928" cy="5432347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44732" y="133860"/>
            <a:ext cx="642765" cy="642765"/>
          </a:xfrm>
          <a:prstGeom prst="rect">
            <a:avLst/>
          </a:prstGeom>
        </p:spPr>
      </p:pic>
      <p:sp>
        <p:nvSpPr>
          <p:cNvPr id="14" name="标题 1"/>
          <p:cNvSpPr>
            <a:spLocks noGrp="1"/>
          </p:cNvSpPr>
          <p:nvPr>
            <p:ph type="title"/>
          </p:nvPr>
        </p:nvSpPr>
        <p:spPr>
          <a:xfrm>
            <a:off x="1689309" y="99317"/>
            <a:ext cx="9192523" cy="653143"/>
          </a:xfrm>
          <a:prstGeom prst="rect">
            <a:avLst/>
          </a:prstGeom>
        </p:spPr>
        <p:txBody>
          <a:bodyPr lIns="91398" tIns="45718" rIns="91398" bIns="45718">
            <a:noAutofit/>
          </a:bodyPr>
          <a:lstStyle>
            <a:lvl1pPr algn="ctr">
              <a:defRPr sz="400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5" descr="14-2.png"/>
          <p:cNvPicPr>
            <a:picLocks noChangeAspect="1"/>
          </p:cNvPicPr>
          <p:nvPr userDrawn="1"/>
        </p:nvPicPr>
        <p:blipFill>
          <a:blip r:embed="rId2" cstate="screen">
            <a:duotone>
              <a:prstClr val="black"/>
              <a:schemeClr val="tx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814523" y="1229007"/>
            <a:ext cx="8553223" cy="5184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70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11438238" y="225950"/>
            <a:ext cx="469556" cy="414592"/>
          </a:xfrm>
          <a:prstGeom prst="rect">
            <a:avLst/>
          </a:prstGeom>
        </p:spPr>
        <p:txBody>
          <a:bodyPr/>
          <a:lstStyle/>
          <a:p>
            <a:fld id="{2A4596E2-CD65-48BF-87D1-8BC17B8150AB}" type="slidenum">
              <a:rPr lang="zh-CN" altLang="en-US">
                <a:solidFill>
                  <a:srgbClr val="000000"/>
                </a:solidFill>
              </a:rPr>
            </a:fld>
            <a:endParaRPr lang="en-US" altLang="zh-CN" dirty="0">
              <a:solidFill>
                <a:srgbClr val="000000"/>
              </a:solidFill>
            </a:endParaRPr>
          </a:p>
        </p:txBody>
      </p:sp>
      <p:grpSp>
        <p:nvGrpSpPr>
          <p:cNvPr id="8" name="组合 7"/>
          <p:cNvGrpSpPr/>
          <p:nvPr userDrawn="1"/>
        </p:nvGrpSpPr>
        <p:grpSpPr>
          <a:xfrm flipV="1">
            <a:off x="988542" y="706192"/>
            <a:ext cx="10766853" cy="45719"/>
            <a:chOff x="1239791" y="3373704"/>
            <a:chExt cx="5327375" cy="56535"/>
          </a:xfrm>
        </p:grpSpPr>
        <p:sp>
          <p:nvSpPr>
            <p:cNvPr id="9" name="矩形 8"/>
            <p:cNvSpPr/>
            <p:nvPr/>
          </p:nvSpPr>
          <p:spPr>
            <a:xfrm>
              <a:off x="1239791" y="3373704"/>
              <a:ext cx="1068443" cy="56535"/>
            </a:xfrm>
            <a:prstGeom prst="rect">
              <a:avLst/>
            </a:prstGeom>
            <a:solidFill>
              <a:srgbClr val="0070C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5498723" y="3373704"/>
              <a:ext cx="1068443" cy="56535"/>
            </a:xfrm>
            <a:prstGeom prst="rect">
              <a:avLst/>
            </a:prstGeom>
            <a:solidFill>
              <a:srgbClr val="CAA88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2305265" y="3373704"/>
              <a:ext cx="1068443" cy="56535"/>
            </a:xfrm>
            <a:prstGeom prst="rect">
              <a:avLst/>
            </a:prstGeom>
            <a:solidFill>
              <a:srgbClr val="DCC12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4433247" y="3373704"/>
              <a:ext cx="1068443" cy="56535"/>
            </a:xfrm>
            <a:prstGeom prst="rect">
              <a:avLst/>
            </a:prstGeom>
            <a:solidFill>
              <a:srgbClr val="C5172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3370741" y="3373704"/>
              <a:ext cx="1068443" cy="56535"/>
            </a:xfrm>
            <a:prstGeom prst="rect">
              <a:avLst/>
            </a:prstGeom>
            <a:solidFill>
              <a:srgbClr val="D8D8D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</p:grp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709529" y="1398494"/>
            <a:ext cx="5468928" cy="5432346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44730" y="133858"/>
            <a:ext cx="642765" cy="6427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70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11251580" y="225951"/>
            <a:ext cx="656213" cy="414592"/>
          </a:xfrm>
          <a:prstGeom prst="rect">
            <a:avLst/>
          </a:prstGeom>
        </p:spPr>
        <p:txBody>
          <a:bodyPr lIns="91398" tIns="45718" rIns="91398" bIns="45718"/>
          <a:lstStyle>
            <a:lvl1pPr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2A4596E2-CD65-48BF-87D1-8BC17B8150AB}" type="slidenum">
              <a:rPr lang="zh-CN" altLang="en-US" smtClean="0">
                <a:solidFill>
                  <a:srgbClr val="FFFFFF">
                    <a:lumMod val="50000"/>
                  </a:srgbClr>
                </a:solidFill>
              </a:rPr>
            </a:fld>
            <a:endParaRPr lang="en-US" altLang="zh-CN" dirty="0">
              <a:solidFill>
                <a:srgbClr val="FFFFFF">
                  <a:lumMod val="50000"/>
                </a:srgbClr>
              </a:solidFill>
            </a:endParaRPr>
          </a:p>
        </p:txBody>
      </p:sp>
      <p:grpSp>
        <p:nvGrpSpPr>
          <p:cNvPr id="2" name="组合 7"/>
          <p:cNvGrpSpPr/>
          <p:nvPr userDrawn="1"/>
        </p:nvGrpSpPr>
        <p:grpSpPr>
          <a:xfrm flipV="1">
            <a:off x="988544" y="706218"/>
            <a:ext cx="10766853" cy="45719"/>
            <a:chOff x="1239791" y="3373704"/>
            <a:chExt cx="5327375" cy="56535"/>
          </a:xfrm>
        </p:grpSpPr>
        <p:sp>
          <p:nvSpPr>
            <p:cNvPr id="9" name="矩形 8"/>
            <p:cNvSpPr/>
            <p:nvPr/>
          </p:nvSpPr>
          <p:spPr>
            <a:xfrm>
              <a:off x="1239791" y="3373704"/>
              <a:ext cx="1068443" cy="56535"/>
            </a:xfrm>
            <a:prstGeom prst="rect">
              <a:avLst/>
            </a:prstGeom>
            <a:solidFill>
              <a:srgbClr val="0070C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5498723" y="3373704"/>
              <a:ext cx="1068443" cy="56535"/>
            </a:xfrm>
            <a:prstGeom prst="rect">
              <a:avLst/>
            </a:prstGeom>
            <a:solidFill>
              <a:srgbClr val="CAA88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2305265" y="3373704"/>
              <a:ext cx="1068443" cy="56535"/>
            </a:xfrm>
            <a:prstGeom prst="rect">
              <a:avLst/>
            </a:prstGeom>
            <a:solidFill>
              <a:srgbClr val="DCC12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4433247" y="3373704"/>
              <a:ext cx="1068443" cy="56535"/>
            </a:xfrm>
            <a:prstGeom prst="rect">
              <a:avLst/>
            </a:prstGeom>
            <a:solidFill>
              <a:srgbClr val="C5172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3370741" y="3373704"/>
              <a:ext cx="1068443" cy="56535"/>
            </a:xfrm>
            <a:prstGeom prst="rect">
              <a:avLst/>
            </a:prstGeom>
            <a:solidFill>
              <a:srgbClr val="D8D8D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</p:grp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709529" y="1398493"/>
            <a:ext cx="5468928" cy="5432347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44732" y="133860"/>
            <a:ext cx="642765" cy="642765"/>
          </a:xfrm>
          <a:prstGeom prst="rect">
            <a:avLst/>
          </a:prstGeom>
        </p:spPr>
      </p:pic>
      <p:sp>
        <p:nvSpPr>
          <p:cNvPr id="14" name="标题 1"/>
          <p:cNvSpPr>
            <a:spLocks noGrp="1"/>
          </p:cNvSpPr>
          <p:nvPr>
            <p:ph type="title"/>
          </p:nvPr>
        </p:nvSpPr>
        <p:spPr>
          <a:xfrm>
            <a:off x="1689309" y="99317"/>
            <a:ext cx="9192523" cy="653143"/>
          </a:xfrm>
          <a:prstGeom prst="rect">
            <a:avLst/>
          </a:prstGeom>
        </p:spPr>
        <p:txBody>
          <a:bodyPr lIns="91398" tIns="45718" rIns="91398" bIns="45718">
            <a:noAutofit/>
          </a:bodyPr>
          <a:lstStyle>
            <a:lvl1pPr algn="ctr">
              <a:defRPr sz="400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5" descr="14-2.png"/>
          <p:cNvPicPr>
            <a:picLocks noChangeAspect="1"/>
          </p:cNvPicPr>
          <p:nvPr userDrawn="1"/>
        </p:nvPicPr>
        <p:blipFill>
          <a:blip r:embed="rId2" cstate="screen">
            <a:duotone>
              <a:prstClr val="black"/>
              <a:schemeClr val="tx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814523" y="1229007"/>
            <a:ext cx="8553223" cy="5184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70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11438238" y="225950"/>
            <a:ext cx="469556" cy="414592"/>
          </a:xfrm>
          <a:prstGeom prst="rect">
            <a:avLst/>
          </a:prstGeom>
        </p:spPr>
        <p:txBody>
          <a:bodyPr/>
          <a:lstStyle/>
          <a:p>
            <a:fld id="{2A4596E2-CD65-48BF-87D1-8BC17B8150AB}" type="slidenum">
              <a:rPr lang="zh-CN" altLang="en-US">
                <a:solidFill>
                  <a:srgbClr val="000000"/>
                </a:solidFill>
              </a:rPr>
            </a:fld>
            <a:endParaRPr lang="en-US" altLang="zh-CN" dirty="0">
              <a:solidFill>
                <a:srgbClr val="000000"/>
              </a:solidFill>
            </a:endParaRPr>
          </a:p>
        </p:txBody>
      </p:sp>
      <p:grpSp>
        <p:nvGrpSpPr>
          <p:cNvPr id="8" name="组合 7"/>
          <p:cNvGrpSpPr/>
          <p:nvPr userDrawn="1"/>
        </p:nvGrpSpPr>
        <p:grpSpPr>
          <a:xfrm flipV="1">
            <a:off x="988542" y="706192"/>
            <a:ext cx="10766853" cy="45719"/>
            <a:chOff x="1239791" y="3373704"/>
            <a:chExt cx="5327375" cy="56535"/>
          </a:xfrm>
        </p:grpSpPr>
        <p:sp>
          <p:nvSpPr>
            <p:cNvPr id="9" name="矩形 8"/>
            <p:cNvSpPr/>
            <p:nvPr/>
          </p:nvSpPr>
          <p:spPr>
            <a:xfrm>
              <a:off x="1239791" y="3373704"/>
              <a:ext cx="1068443" cy="56535"/>
            </a:xfrm>
            <a:prstGeom prst="rect">
              <a:avLst/>
            </a:prstGeom>
            <a:solidFill>
              <a:srgbClr val="0070C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5498723" y="3373704"/>
              <a:ext cx="1068443" cy="56535"/>
            </a:xfrm>
            <a:prstGeom prst="rect">
              <a:avLst/>
            </a:prstGeom>
            <a:solidFill>
              <a:srgbClr val="CAA88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2305265" y="3373704"/>
              <a:ext cx="1068443" cy="56535"/>
            </a:xfrm>
            <a:prstGeom prst="rect">
              <a:avLst/>
            </a:prstGeom>
            <a:solidFill>
              <a:srgbClr val="DCC12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4433247" y="3373704"/>
              <a:ext cx="1068443" cy="56535"/>
            </a:xfrm>
            <a:prstGeom prst="rect">
              <a:avLst/>
            </a:prstGeom>
            <a:solidFill>
              <a:srgbClr val="C5172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3370741" y="3373704"/>
              <a:ext cx="1068443" cy="56535"/>
            </a:xfrm>
            <a:prstGeom prst="rect">
              <a:avLst/>
            </a:prstGeom>
            <a:solidFill>
              <a:srgbClr val="D8D8D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</p:grp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709529" y="1398494"/>
            <a:ext cx="5468928" cy="5432346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44730" y="133858"/>
            <a:ext cx="642765" cy="6427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70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11251580" y="225951"/>
            <a:ext cx="656213" cy="414592"/>
          </a:xfrm>
          <a:prstGeom prst="rect">
            <a:avLst/>
          </a:prstGeom>
        </p:spPr>
        <p:txBody>
          <a:bodyPr lIns="91398" tIns="45718" rIns="91398" bIns="45718"/>
          <a:lstStyle>
            <a:lvl1pPr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2A4596E2-CD65-48BF-87D1-8BC17B8150AB}" type="slidenum">
              <a:rPr lang="zh-CN" altLang="en-US" smtClean="0">
                <a:solidFill>
                  <a:srgbClr val="FFFFFF">
                    <a:lumMod val="50000"/>
                  </a:srgbClr>
                </a:solidFill>
              </a:rPr>
            </a:fld>
            <a:endParaRPr lang="en-US" altLang="zh-CN" dirty="0">
              <a:solidFill>
                <a:srgbClr val="FFFFFF">
                  <a:lumMod val="50000"/>
                </a:srgbClr>
              </a:solidFill>
            </a:endParaRPr>
          </a:p>
        </p:txBody>
      </p:sp>
      <p:grpSp>
        <p:nvGrpSpPr>
          <p:cNvPr id="2" name="组合 7"/>
          <p:cNvGrpSpPr/>
          <p:nvPr userDrawn="1"/>
        </p:nvGrpSpPr>
        <p:grpSpPr>
          <a:xfrm flipV="1">
            <a:off x="988544" y="706218"/>
            <a:ext cx="10766853" cy="45719"/>
            <a:chOff x="1239791" y="3373704"/>
            <a:chExt cx="5327375" cy="56535"/>
          </a:xfrm>
        </p:grpSpPr>
        <p:sp>
          <p:nvSpPr>
            <p:cNvPr id="9" name="矩形 8"/>
            <p:cNvSpPr/>
            <p:nvPr/>
          </p:nvSpPr>
          <p:spPr>
            <a:xfrm>
              <a:off x="1239791" y="3373704"/>
              <a:ext cx="1068443" cy="56535"/>
            </a:xfrm>
            <a:prstGeom prst="rect">
              <a:avLst/>
            </a:prstGeom>
            <a:solidFill>
              <a:srgbClr val="0070C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5498723" y="3373704"/>
              <a:ext cx="1068443" cy="56535"/>
            </a:xfrm>
            <a:prstGeom prst="rect">
              <a:avLst/>
            </a:prstGeom>
            <a:solidFill>
              <a:srgbClr val="CAA88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2305265" y="3373704"/>
              <a:ext cx="1068443" cy="56535"/>
            </a:xfrm>
            <a:prstGeom prst="rect">
              <a:avLst/>
            </a:prstGeom>
            <a:solidFill>
              <a:srgbClr val="DCC12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4433247" y="3373704"/>
              <a:ext cx="1068443" cy="56535"/>
            </a:xfrm>
            <a:prstGeom prst="rect">
              <a:avLst/>
            </a:prstGeom>
            <a:solidFill>
              <a:srgbClr val="C5172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3370741" y="3373704"/>
              <a:ext cx="1068443" cy="56535"/>
            </a:xfrm>
            <a:prstGeom prst="rect">
              <a:avLst/>
            </a:prstGeom>
            <a:solidFill>
              <a:srgbClr val="D8D8D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</p:grp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709529" y="1398493"/>
            <a:ext cx="5468928" cy="5432347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44732" y="133860"/>
            <a:ext cx="642765" cy="642765"/>
          </a:xfrm>
          <a:prstGeom prst="rect">
            <a:avLst/>
          </a:prstGeom>
        </p:spPr>
      </p:pic>
      <p:sp>
        <p:nvSpPr>
          <p:cNvPr id="14" name="标题 1"/>
          <p:cNvSpPr>
            <a:spLocks noGrp="1"/>
          </p:cNvSpPr>
          <p:nvPr>
            <p:ph type="title"/>
          </p:nvPr>
        </p:nvSpPr>
        <p:spPr>
          <a:xfrm>
            <a:off x="1689309" y="99317"/>
            <a:ext cx="9192523" cy="653143"/>
          </a:xfrm>
          <a:prstGeom prst="rect">
            <a:avLst/>
          </a:prstGeom>
        </p:spPr>
        <p:txBody>
          <a:bodyPr lIns="91398" tIns="45718" rIns="91398" bIns="45718">
            <a:noAutofit/>
          </a:bodyPr>
          <a:lstStyle>
            <a:lvl1pPr algn="ctr">
              <a:defRPr sz="400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358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359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9360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9361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59B7F-E107-42EE-A8C9-058B6A23B93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5" descr="14-2.png"/>
          <p:cNvPicPr>
            <a:picLocks noChangeAspect="1"/>
          </p:cNvPicPr>
          <p:nvPr userDrawn="1"/>
        </p:nvPicPr>
        <p:blipFill>
          <a:blip r:embed="rId2" cstate="screen">
            <a:duotone>
              <a:prstClr val="black"/>
              <a:schemeClr val="tx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814523" y="1229007"/>
            <a:ext cx="8553223" cy="5184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70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11438238" y="225950"/>
            <a:ext cx="469556" cy="414592"/>
          </a:xfrm>
          <a:prstGeom prst="rect">
            <a:avLst/>
          </a:prstGeom>
        </p:spPr>
        <p:txBody>
          <a:bodyPr/>
          <a:lstStyle/>
          <a:p>
            <a:fld id="{2A4596E2-CD65-48BF-87D1-8BC17B8150AB}" type="slidenum">
              <a:rPr lang="zh-CN" altLang="en-US">
                <a:solidFill>
                  <a:srgbClr val="000000"/>
                </a:solidFill>
              </a:rPr>
            </a:fld>
            <a:endParaRPr lang="en-US" altLang="zh-CN" dirty="0">
              <a:solidFill>
                <a:srgbClr val="000000"/>
              </a:solidFill>
            </a:endParaRPr>
          </a:p>
        </p:txBody>
      </p:sp>
      <p:grpSp>
        <p:nvGrpSpPr>
          <p:cNvPr id="8" name="组合 7"/>
          <p:cNvGrpSpPr/>
          <p:nvPr userDrawn="1"/>
        </p:nvGrpSpPr>
        <p:grpSpPr>
          <a:xfrm flipV="1">
            <a:off x="988542" y="706192"/>
            <a:ext cx="10766853" cy="45719"/>
            <a:chOff x="1239791" y="3373704"/>
            <a:chExt cx="5327375" cy="56535"/>
          </a:xfrm>
        </p:grpSpPr>
        <p:sp>
          <p:nvSpPr>
            <p:cNvPr id="9" name="矩形 8"/>
            <p:cNvSpPr/>
            <p:nvPr/>
          </p:nvSpPr>
          <p:spPr>
            <a:xfrm>
              <a:off x="1239791" y="3373704"/>
              <a:ext cx="1068443" cy="56535"/>
            </a:xfrm>
            <a:prstGeom prst="rect">
              <a:avLst/>
            </a:prstGeom>
            <a:solidFill>
              <a:srgbClr val="0070C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5498723" y="3373704"/>
              <a:ext cx="1068443" cy="56535"/>
            </a:xfrm>
            <a:prstGeom prst="rect">
              <a:avLst/>
            </a:prstGeom>
            <a:solidFill>
              <a:srgbClr val="CAA88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2305265" y="3373704"/>
              <a:ext cx="1068443" cy="56535"/>
            </a:xfrm>
            <a:prstGeom prst="rect">
              <a:avLst/>
            </a:prstGeom>
            <a:solidFill>
              <a:srgbClr val="DCC12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4433247" y="3373704"/>
              <a:ext cx="1068443" cy="56535"/>
            </a:xfrm>
            <a:prstGeom prst="rect">
              <a:avLst/>
            </a:prstGeom>
            <a:solidFill>
              <a:srgbClr val="C5172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3370741" y="3373704"/>
              <a:ext cx="1068443" cy="56535"/>
            </a:xfrm>
            <a:prstGeom prst="rect">
              <a:avLst/>
            </a:prstGeom>
            <a:solidFill>
              <a:srgbClr val="D8D8D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</p:grp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709529" y="1398494"/>
            <a:ext cx="5468928" cy="5432346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44730" y="133858"/>
            <a:ext cx="642765" cy="6427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70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11251580" y="225951"/>
            <a:ext cx="656213" cy="414592"/>
          </a:xfrm>
          <a:prstGeom prst="rect">
            <a:avLst/>
          </a:prstGeom>
        </p:spPr>
        <p:txBody>
          <a:bodyPr lIns="91398" tIns="45718" rIns="91398" bIns="45718"/>
          <a:lstStyle>
            <a:lvl1pPr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2A4596E2-CD65-48BF-87D1-8BC17B8150AB}" type="slidenum">
              <a:rPr lang="zh-CN" altLang="en-US" smtClean="0">
                <a:solidFill>
                  <a:srgbClr val="FFFFFF">
                    <a:lumMod val="50000"/>
                  </a:srgbClr>
                </a:solidFill>
              </a:rPr>
            </a:fld>
            <a:endParaRPr lang="en-US" altLang="zh-CN" dirty="0">
              <a:solidFill>
                <a:srgbClr val="FFFFFF">
                  <a:lumMod val="50000"/>
                </a:srgbClr>
              </a:solidFill>
            </a:endParaRPr>
          </a:p>
        </p:txBody>
      </p:sp>
      <p:grpSp>
        <p:nvGrpSpPr>
          <p:cNvPr id="2" name="组合 7"/>
          <p:cNvGrpSpPr/>
          <p:nvPr userDrawn="1"/>
        </p:nvGrpSpPr>
        <p:grpSpPr>
          <a:xfrm flipV="1">
            <a:off x="988544" y="706218"/>
            <a:ext cx="10766853" cy="45719"/>
            <a:chOff x="1239791" y="3373704"/>
            <a:chExt cx="5327375" cy="56535"/>
          </a:xfrm>
        </p:grpSpPr>
        <p:sp>
          <p:nvSpPr>
            <p:cNvPr id="9" name="矩形 8"/>
            <p:cNvSpPr/>
            <p:nvPr/>
          </p:nvSpPr>
          <p:spPr>
            <a:xfrm>
              <a:off x="1239791" y="3373704"/>
              <a:ext cx="1068443" cy="56535"/>
            </a:xfrm>
            <a:prstGeom prst="rect">
              <a:avLst/>
            </a:prstGeom>
            <a:solidFill>
              <a:srgbClr val="0070C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5498723" y="3373704"/>
              <a:ext cx="1068443" cy="56535"/>
            </a:xfrm>
            <a:prstGeom prst="rect">
              <a:avLst/>
            </a:prstGeom>
            <a:solidFill>
              <a:srgbClr val="CAA88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2305265" y="3373704"/>
              <a:ext cx="1068443" cy="56535"/>
            </a:xfrm>
            <a:prstGeom prst="rect">
              <a:avLst/>
            </a:prstGeom>
            <a:solidFill>
              <a:srgbClr val="DCC12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4433247" y="3373704"/>
              <a:ext cx="1068443" cy="56535"/>
            </a:xfrm>
            <a:prstGeom prst="rect">
              <a:avLst/>
            </a:prstGeom>
            <a:solidFill>
              <a:srgbClr val="C5172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3370741" y="3373704"/>
              <a:ext cx="1068443" cy="56535"/>
            </a:xfrm>
            <a:prstGeom prst="rect">
              <a:avLst/>
            </a:prstGeom>
            <a:solidFill>
              <a:srgbClr val="D8D8D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</p:grp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709529" y="1398493"/>
            <a:ext cx="5468928" cy="5432347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44732" y="133860"/>
            <a:ext cx="642765" cy="642765"/>
          </a:xfrm>
          <a:prstGeom prst="rect">
            <a:avLst/>
          </a:prstGeom>
        </p:spPr>
      </p:pic>
      <p:sp>
        <p:nvSpPr>
          <p:cNvPr id="14" name="标题 1"/>
          <p:cNvSpPr>
            <a:spLocks noGrp="1"/>
          </p:cNvSpPr>
          <p:nvPr>
            <p:ph type="title"/>
          </p:nvPr>
        </p:nvSpPr>
        <p:spPr>
          <a:xfrm>
            <a:off x="1689309" y="99317"/>
            <a:ext cx="9192523" cy="653143"/>
          </a:xfrm>
          <a:prstGeom prst="rect">
            <a:avLst/>
          </a:prstGeom>
        </p:spPr>
        <p:txBody>
          <a:bodyPr lIns="91398" tIns="45718" rIns="91398" bIns="45718">
            <a:noAutofit/>
          </a:bodyPr>
          <a:lstStyle>
            <a:lvl1pPr algn="ctr">
              <a:defRPr sz="400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543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104954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104954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954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954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05900" y="6356376"/>
            <a:ext cx="2743200" cy="365125"/>
          </a:xfrm>
        </p:spPr>
        <p:txBody>
          <a:bodyPr/>
          <a:lstStyle/>
          <a:p>
            <a:fld id="{C7C003A6-8C0E-4042-9988-EE921E05E5E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altLang="zh-CN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hf hdr="0" ftr="0" dt="0"/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55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1049560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104956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956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956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15425" y="6356376"/>
            <a:ext cx="2743200" cy="365125"/>
          </a:xfrm>
        </p:spPr>
        <p:txBody>
          <a:bodyPr/>
          <a:lstStyle/>
          <a:p>
            <a:fld id="{842AE7D4-9A35-4FD0-9050-81087E043DD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altLang="zh-CN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554" name="Title 1"/>
          <p:cNvSpPr>
            <a:spLocks noGrp="1"/>
          </p:cNvSpPr>
          <p:nvPr>
            <p:ph type="title"/>
          </p:nvPr>
        </p:nvSpPr>
        <p:spPr>
          <a:xfrm>
            <a:off x="831849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1049555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31849" y="4589489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104955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955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955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15425" y="6356376"/>
            <a:ext cx="2743200" cy="365125"/>
          </a:xfrm>
        </p:spPr>
        <p:txBody>
          <a:bodyPr/>
          <a:lstStyle/>
          <a:p>
            <a:fld id="{C41E9C26-C7B2-4AAE-A431-9EF6E57A90F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altLang="zh-CN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54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1049549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1049550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104955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955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9553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039225" y="6356376"/>
            <a:ext cx="2743200" cy="365125"/>
          </a:xfrm>
        </p:spPr>
        <p:txBody>
          <a:bodyPr/>
          <a:lstStyle/>
          <a:p>
            <a:fld id="{87B2038A-B370-47A4-8B3F-5F62BD7B104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altLang="zh-CN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564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1049565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1049566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1049567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1049568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1049569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9570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9571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9048751" y="6356375"/>
            <a:ext cx="2743200" cy="365125"/>
          </a:xfrm>
        </p:spPr>
        <p:txBody>
          <a:bodyPr/>
          <a:lstStyle/>
          <a:p>
            <a:fld id="{7BFDF536-B860-4D2E-988E-A85E7007C6A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altLang="zh-CN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57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104957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957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957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048751" y="6356376"/>
            <a:ext cx="2743200" cy="365125"/>
          </a:xfrm>
        </p:spPr>
        <p:txBody>
          <a:bodyPr/>
          <a:lstStyle/>
          <a:p>
            <a:fld id="{C362874F-CA3C-45E2-BED9-2EAF5F88442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altLang="zh-CN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11438238" y="225950"/>
            <a:ext cx="469556" cy="414592"/>
          </a:xfrm>
          <a:prstGeom prst="rect">
            <a:avLst/>
          </a:prstGeom>
        </p:spPr>
        <p:txBody>
          <a:bodyPr/>
          <a:lstStyle/>
          <a:p>
            <a:fld id="{2A4596E2-CD65-48BF-87D1-8BC17B8150AB}" type="slidenum">
              <a:rPr lang="zh-CN" altLang="en-US"/>
            </a:fld>
            <a:endParaRPr lang="en-US" altLang="zh-CN" dirty="0"/>
          </a:p>
        </p:txBody>
      </p:sp>
      <p:grpSp>
        <p:nvGrpSpPr>
          <p:cNvPr id="10" name="组合 9"/>
          <p:cNvGrpSpPr/>
          <p:nvPr userDrawn="1"/>
        </p:nvGrpSpPr>
        <p:grpSpPr>
          <a:xfrm flipV="1">
            <a:off x="988542" y="706192"/>
            <a:ext cx="10766853" cy="45719"/>
            <a:chOff x="1239791" y="3373704"/>
            <a:chExt cx="5327375" cy="56535"/>
          </a:xfrm>
        </p:grpSpPr>
        <p:sp>
          <p:nvSpPr>
            <p:cNvPr id="11" name="矩形 10"/>
            <p:cNvSpPr/>
            <p:nvPr/>
          </p:nvSpPr>
          <p:spPr>
            <a:xfrm>
              <a:off x="1239791" y="3373704"/>
              <a:ext cx="1068443" cy="56535"/>
            </a:xfrm>
            <a:prstGeom prst="rect">
              <a:avLst/>
            </a:prstGeom>
            <a:solidFill>
              <a:srgbClr val="0070C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5498723" y="3373704"/>
              <a:ext cx="1068443" cy="56535"/>
            </a:xfrm>
            <a:prstGeom prst="rect">
              <a:avLst/>
            </a:prstGeom>
            <a:solidFill>
              <a:srgbClr val="CAA88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2305265" y="3373704"/>
              <a:ext cx="1068443" cy="56535"/>
            </a:xfrm>
            <a:prstGeom prst="rect">
              <a:avLst/>
            </a:prstGeom>
            <a:solidFill>
              <a:srgbClr val="DCC12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4433247" y="3373704"/>
              <a:ext cx="1068443" cy="56535"/>
            </a:xfrm>
            <a:prstGeom prst="rect">
              <a:avLst/>
            </a:prstGeom>
            <a:solidFill>
              <a:srgbClr val="C5172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3370741" y="3373704"/>
              <a:ext cx="1068443" cy="56535"/>
            </a:xfrm>
            <a:prstGeom prst="rect">
              <a:avLst/>
            </a:prstGeom>
            <a:solidFill>
              <a:srgbClr val="D8D8D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</p:grpSp>
      <p:pic>
        <p:nvPicPr>
          <p:cNvPr id="16" name="图片 15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709529" y="1398494"/>
            <a:ext cx="5468928" cy="5432346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44730" y="133858"/>
            <a:ext cx="642765" cy="6427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399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9400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9401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59B7F-E107-42EE-A8C9-058B6A23B93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586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1049587" name="Content Placeholder 2"/>
          <p:cNvSpPr>
            <a:spLocks noGrp="1"/>
          </p:cNvSpPr>
          <p:nvPr>
            <p:ph idx="1" hasCustomPrompt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1049588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104958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959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959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28529-FD75-49A8-BB07-AB34E7CB136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altLang="zh-CN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537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1049538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1049539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1049540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9541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9542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94403-710A-4BFD-B499-77198252151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altLang="zh-CN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5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1049582" name="Vertical Text Placehold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104958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958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958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D6E35-18CF-4A64-BB03-A70048D88307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altLang="zh-CN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576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1049577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104957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957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958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003A6-8C0E-4042-9988-EE921E05E5E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altLang="zh-CN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hf hdr="0" ftr="0" dt="0"/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4" name="Picture 2" descr="C:\Users\Administrator\Desktop\3333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8988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8582" name="标题 1"/>
          <p:cNvSpPr>
            <a:spLocks noGrp="1"/>
          </p:cNvSpPr>
          <p:nvPr>
            <p:ph type="ctrTitle"/>
          </p:nvPr>
        </p:nvSpPr>
        <p:spPr>
          <a:xfrm>
            <a:off x="914400" y="2130431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8583" name="副标题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1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104858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104858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104858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BCDB9-5857-4810-B7E5-9553084EC9C9}" type="slidenum">
              <a:rPr lang="zh-CN" altLang="en-US">
                <a:solidFill>
                  <a:srgbClr val="000000"/>
                </a:solidFill>
              </a:rPr>
            </a:fld>
            <a:endParaRPr lang="zh-CN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34" name="标题 1"/>
          <p:cNvSpPr>
            <a:spLocks noGrp="1"/>
          </p:cNvSpPr>
          <p:nvPr>
            <p:ph type="title"/>
          </p:nvPr>
        </p:nvSpPr>
        <p:spPr>
          <a:xfrm>
            <a:off x="239845" y="124246"/>
            <a:ext cx="10973012" cy="586541"/>
          </a:xfrm>
        </p:spPr>
        <p:txBody>
          <a:bodyPr/>
          <a:lstStyle>
            <a:lvl1pPr>
              <a:defRPr sz="2400">
                <a:solidFill>
                  <a:srgbClr val="003399"/>
                </a:solidFill>
                <a:latin typeface="+mj-lt"/>
              </a:defRPr>
            </a:lvl1pPr>
          </a:lstStyle>
          <a:p>
            <a:endParaRPr lang="zh-CN" altLang="en-US" dirty="0"/>
          </a:p>
        </p:txBody>
      </p:sp>
      <p:sp>
        <p:nvSpPr>
          <p:cNvPr id="1049435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4943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75111" y="6172346"/>
            <a:ext cx="2844306" cy="476250"/>
          </a:xfrm>
        </p:spPr>
        <p:txBody>
          <a:bodyPr/>
          <a:lstStyle/>
          <a:p>
            <a:fld id="{842AE7D4-9A35-4FD0-9050-81087E043DDE}" type="slidenum">
              <a:rPr lang="zh-CN" altLang="en-US">
                <a:solidFill>
                  <a:srgbClr val="000000"/>
                </a:solidFill>
              </a:rPr>
            </a:fld>
            <a:endParaRPr lang="en-US" altLang="zh-CN" dirty="0">
              <a:solidFill>
                <a:srgbClr val="000000"/>
              </a:solidFill>
            </a:endParaRPr>
          </a:p>
        </p:txBody>
      </p:sp>
      <p:sp>
        <p:nvSpPr>
          <p:cNvPr id="1049437" name="矩形 1"/>
          <p:cNvSpPr>
            <a:spLocks noChangeArrowheads="1"/>
          </p:cNvSpPr>
          <p:nvPr/>
        </p:nvSpPr>
        <p:spPr bwMode="auto">
          <a:xfrm>
            <a:off x="11034260" y="750888"/>
            <a:ext cx="1170314" cy="72000"/>
          </a:xfrm>
          <a:prstGeom prst="rect">
            <a:avLst/>
          </a:prstGeom>
          <a:solidFill>
            <a:srgbClr val="003399"/>
          </a:solidFill>
          <a:ln w="25400" algn="ctr">
            <a:noFill/>
            <a:miter lim="800000"/>
          </a:ln>
        </p:spPr>
        <p:txBody>
          <a:bodyPr anchor="ctr"/>
          <a:lstStyle/>
          <a:p>
            <a:pPr algn="ctr"/>
            <a:endParaRPr lang="zh-CN" altLang="en-US" b="1">
              <a:solidFill>
                <a:srgbClr val="FFFFFF"/>
              </a:solidFill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049438" name="矩形 10"/>
          <p:cNvSpPr/>
          <p:nvPr/>
        </p:nvSpPr>
        <p:spPr>
          <a:xfrm>
            <a:off x="-38092" y="750888"/>
            <a:ext cx="9723111" cy="72000"/>
          </a:xfrm>
          <a:prstGeom prst="rect">
            <a:avLst/>
          </a:prstGeom>
          <a:solidFill>
            <a:srgbClr val="003399"/>
          </a:solidFill>
          <a:ln w="254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b="1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9439" name="矩形 1"/>
          <p:cNvSpPr>
            <a:spLocks noChangeArrowheads="1"/>
          </p:cNvSpPr>
          <p:nvPr/>
        </p:nvSpPr>
        <p:spPr bwMode="auto">
          <a:xfrm>
            <a:off x="9623594" y="750888"/>
            <a:ext cx="1743830" cy="72000"/>
          </a:xfrm>
          <a:prstGeom prst="rect">
            <a:avLst/>
          </a:prstGeom>
          <a:solidFill>
            <a:srgbClr val="0066CC"/>
          </a:solidFill>
          <a:ln w="25400" algn="ctr">
            <a:noFill/>
            <a:miter lim="800000"/>
          </a:ln>
        </p:spPr>
        <p:txBody>
          <a:bodyPr anchor="ctr"/>
          <a:lstStyle/>
          <a:p>
            <a:pPr algn="ctr"/>
            <a:endParaRPr lang="zh-CN" altLang="en-US" b="1">
              <a:solidFill>
                <a:srgbClr val="FFFFFF"/>
              </a:solidFill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52" name="标题 1"/>
          <p:cNvSpPr>
            <a:spLocks noGrp="1"/>
          </p:cNvSpPr>
          <p:nvPr>
            <p:ph type="title"/>
          </p:nvPr>
        </p:nvSpPr>
        <p:spPr>
          <a:xfrm>
            <a:off x="330144" y="124246"/>
            <a:ext cx="10973012" cy="58654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104945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4945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5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5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AE7D4-9A35-4FD0-9050-81087E043DDE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57" name="TextBox 6"/>
          <p:cNvSpPr txBox="1"/>
          <p:nvPr userDrawn="1"/>
        </p:nvSpPr>
        <p:spPr>
          <a:xfrm>
            <a:off x="546006" y="6500209"/>
            <a:ext cx="4001922" cy="30777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en-US" altLang="zh-CN" sz="700" dirty="0">
                <a:solidFill>
                  <a:srgbClr val="262626"/>
                </a:solidFill>
                <a:ea typeface="Arial Unicode MS" panose="020B0604020202020204" charset="-122"/>
                <a:cs typeface="Times New Roman" panose="02020603050405020304" pitchFamily="18" charset="0"/>
              </a:rPr>
              <a:t>Dalian Institute of Chemical Physics (DICP) </a:t>
            </a:r>
            <a:endParaRPr lang="en-US" altLang="zh-CN" sz="700" dirty="0">
              <a:solidFill>
                <a:srgbClr val="262626"/>
              </a:solidFill>
              <a:ea typeface="Arial Unicode MS" panose="020B0604020202020204" charset="-122"/>
              <a:cs typeface="Times New Roman" panose="02020603050405020304" pitchFamily="18" charset="0"/>
            </a:endParaRPr>
          </a:p>
          <a:p>
            <a:r>
              <a:rPr lang="en-US" altLang="zh-CN" sz="700" dirty="0">
                <a:solidFill>
                  <a:srgbClr val="262626"/>
                </a:solidFill>
                <a:ea typeface="Arial Unicode MS" panose="020B0604020202020204" charset="-122"/>
                <a:cs typeface="Times New Roman" panose="02020603050405020304" pitchFamily="18" charset="0"/>
              </a:rPr>
              <a:t>Chinese Academy of Sciences (CAS)</a:t>
            </a:r>
            <a:endParaRPr lang="en-US" altLang="zh-CN" sz="700" dirty="0">
              <a:solidFill>
                <a:srgbClr val="262626"/>
              </a:solidFill>
              <a:ea typeface="Arial Unicode MS" panose="020B0604020202020204" charset="-122"/>
              <a:cs typeface="Times New Roman" panose="02020603050405020304" pitchFamily="18" charset="0"/>
            </a:endParaRPr>
          </a:p>
        </p:txBody>
      </p:sp>
      <p:pic>
        <p:nvPicPr>
          <p:cNvPr id="2097306" name="图片 12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771906" y="6545311"/>
            <a:ext cx="318013" cy="238551"/>
          </a:xfrm>
          <a:prstGeom prst="rect">
            <a:avLst/>
          </a:prstGeom>
        </p:spPr>
      </p:pic>
      <p:sp>
        <p:nvSpPr>
          <p:cNvPr id="1049458" name="TextBox 7"/>
          <p:cNvSpPr txBox="1">
            <a:spLocks noChangeArrowheads="1"/>
          </p:cNvSpPr>
          <p:nvPr userDrawn="1"/>
        </p:nvSpPr>
        <p:spPr bwMode="auto">
          <a:xfrm>
            <a:off x="11020648" y="6490711"/>
            <a:ext cx="673582" cy="33855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1600" b="1" i="1" dirty="0">
                <a:solidFill>
                  <a:srgbClr val="003399"/>
                </a:solidFill>
                <a:latin typeface="Arial" panose="020B0604020202020204"/>
                <a:ea typeface="宋体" panose="02010600030101010101" pitchFamily="2" charset="-122"/>
                <a:cs typeface="Noto Sans CJK Black"/>
              </a:rPr>
              <a:t>DCIP</a:t>
            </a:r>
            <a:endParaRPr lang="zh-CN" altLang="en-US" sz="1600" b="1" i="1" dirty="0">
              <a:solidFill>
                <a:srgbClr val="003399"/>
              </a:solidFill>
              <a:latin typeface="Arial" panose="020B0604020202020204"/>
              <a:ea typeface="宋体" panose="02010600030101010101" pitchFamily="2" charset="-122"/>
              <a:cs typeface="Noto Sans CJK Black"/>
            </a:endParaRPr>
          </a:p>
        </p:txBody>
      </p:sp>
    </p:spTree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59" name="标题 1"/>
          <p:cNvSpPr>
            <a:spLocks noGrp="1"/>
          </p:cNvSpPr>
          <p:nvPr>
            <p:ph type="title"/>
          </p:nvPr>
        </p:nvSpPr>
        <p:spPr>
          <a:xfrm>
            <a:off x="962920" y="4406905"/>
            <a:ext cx="10363516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460" name="文本占位符 2"/>
          <p:cNvSpPr>
            <a:spLocks noGrp="1"/>
          </p:cNvSpPr>
          <p:nvPr>
            <p:ph type="body" idx="1"/>
          </p:nvPr>
        </p:nvSpPr>
        <p:spPr>
          <a:xfrm>
            <a:off x="962920" y="2906713"/>
            <a:ext cx="10363516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049461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62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63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E9C26-C7B2-4AAE-A431-9EF6E57A90FE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64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465" name="内容占位符 2"/>
          <p:cNvSpPr>
            <a:spLocks noGrp="1"/>
          </p:cNvSpPr>
          <p:nvPr>
            <p:ph sz="half" idx="1"/>
          </p:nvPr>
        </p:nvSpPr>
        <p:spPr>
          <a:xfrm>
            <a:off x="609494" y="1600205"/>
            <a:ext cx="538386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9466" name="内容占位符 3"/>
          <p:cNvSpPr>
            <a:spLocks noGrp="1"/>
          </p:cNvSpPr>
          <p:nvPr>
            <p:ph sz="half" idx="2"/>
          </p:nvPr>
        </p:nvSpPr>
        <p:spPr>
          <a:xfrm>
            <a:off x="6196524" y="1600205"/>
            <a:ext cx="538598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9467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68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69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2038A-B370-47A4-8B3F-5F62BD7B1043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16" name="标题 1"/>
          <p:cNvSpPr>
            <a:spLocks noGrp="1"/>
          </p:cNvSpPr>
          <p:nvPr>
            <p:ph type="title"/>
          </p:nvPr>
        </p:nvSpPr>
        <p:spPr>
          <a:xfrm>
            <a:off x="609495" y="274638"/>
            <a:ext cx="10973012" cy="11430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417" name="文本占位符 2"/>
          <p:cNvSpPr>
            <a:spLocks noGrp="1"/>
          </p:cNvSpPr>
          <p:nvPr>
            <p:ph type="body" idx="1"/>
          </p:nvPr>
        </p:nvSpPr>
        <p:spPr>
          <a:xfrm>
            <a:off x="609494" y="1535113"/>
            <a:ext cx="538598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049418" name="内容占位符 3"/>
          <p:cNvSpPr>
            <a:spLocks noGrp="1"/>
          </p:cNvSpPr>
          <p:nvPr>
            <p:ph sz="half" idx="2"/>
          </p:nvPr>
        </p:nvSpPr>
        <p:spPr>
          <a:xfrm>
            <a:off x="609494" y="2174875"/>
            <a:ext cx="538598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9419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4410" y="1535113"/>
            <a:ext cx="538809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049420" name="内容占位符 5"/>
          <p:cNvSpPr>
            <a:spLocks noGrp="1"/>
          </p:cNvSpPr>
          <p:nvPr>
            <p:ph sz="quarter" idx="4"/>
          </p:nvPr>
        </p:nvSpPr>
        <p:spPr>
          <a:xfrm>
            <a:off x="6194410" y="2174875"/>
            <a:ext cx="538809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9421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22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23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DF536-B860-4D2E-988E-A85E7007C6AE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34" name="标题 1"/>
          <p:cNvSpPr>
            <a:spLocks noGrp="1"/>
          </p:cNvSpPr>
          <p:nvPr>
            <p:ph type="title"/>
          </p:nvPr>
        </p:nvSpPr>
        <p:spPr>
          <a:xfrm>
            <a:off x="239845" y="124246"/>
            <a:ext cx="10973012" cy="586541"/>
          </a:xfrm>
        </p:spPr>
        <p:txBody>
          <a:bodyPr/>
          <a:lstStyle>
            <a:lvl1pPr>
              <a:defRPr sz="2400">
                <a:solidFill>
                  <a:srgbClr val="003399"/>
                </a:solidFill>
                <a:latin typeface="+mj-lt"/>
              </a:defRPr>
            </a:lvl1pPr>
          </a:lstStyle>
          <a:p>
            <a:endParaRPr lang="zh-CN" altLang="en-US" dirty="0"/>
          </a:p>
        </p:txBody>
      </p:sp>
      <p:sp>
        <p:nvSpPr>
          <p:cNvPr id="1049435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4943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75111" y="6172346"/>
            <a:ext cx="2844306" cy="476250"/>
          </a:xfrm>
        </p:spPr>
        <p:txBody>
          <a:bodyPr/>
          <a:lstStyle/>
          <a:p>
            <a:fld id="{842AE7D4-9A35-4FD0-9050-81087E043DDE}" type="slidenum">
              <a:rPr lang="zh-CN" altLang="en-US"/>
            </a:fld>
            <a:endParaRPr lang="en-US" altLang="zh-CN" dirty="0"/>
          </a:p>
        </p:txBody>
      </p:sp>
      <p:sp>
        <p:nvSpPr>
          <p:cNvPr id="1049437" name="矩形 1"/>
          <p:cNvSpPr>
            <a:spLocks noChangeArrowheads="1"/>
          </p:cNvSpPr>
          <p:nvPr/>
        </p:nvSpPr>
        <p:spPr bwMode="auto">
          <a:xfrm>
            <a:off x="11034260" y="750888"/>
            <a:ext cx="1170314" cy="72000"/>
          </a:xfrm>
          <a:prstGeom prst="rect">
            <a:avLst/>
          </a:prstGeom>
          <a:solidFill>
            <a:srgbClr val="003399"/>
          </a:solidFill>
          <a:ln w="25400" algn="ctr">
            <a:noFill/>
            <a:miter lim="800000"/>
          </a:ln>
        </p:spPr>
        <p:txBody>
          <a:bodyPr anchor="ctr"/>
          <a:lstStyle/>
          <a:p>
            <a:pPr algn="ctr"/>
            <a:endParaRPr lang="zh-CN" altLang="en-US" b="1">
              <a:solidFill>
                <a:srgbClr val="FFFFFF"/>
              </a:solidFill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049438" name="矩形 10"/>
          <p:cNvSpPr/>
          <p:nvPr/>
        </p:nvSpPr>
        <p:spPr>
          <a:xfrm>
            <a:off x="-38092" y="750888"/>
            <a:ext cx="9723111" cy="72000"/>
          </a:xfrm>
          <a:prstGeom prst="rect">
            <a:avLst/>
          </a:prstGeom>
          <a:solidFill>
            <a:srgbClr val="003399"/>
          </a:solidFill>
          <a:ln w="254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b="1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9439" name="矩形 1"/>
          <p:cNvSpPr>
            <a:spLocks noChangeArrowheads="1"/>
          </p:cNvSpPr>
          <p:nvPr/>
        </p:nvSpPr>
        <p:spPr bwMode="auto">
          <a:xfrm>
            <a:off x="9623594" y="750888"/>
            <a:ext cx="1743830" cy="72000"/>
          </a:xfrm>
          <a:prstGeom prst="rect">
            <a:avLst/>
          </a:prstGeom>
          <a:solidFill>
            <a:srgbClr val="0066CC"/>
          </a:solidFill>
          <a:ln w="25400" algn="ctr">
            <a:noFill/>
            <a:miter lim="800000"/>
          </a:ln>
        </p:spPr>
        <p:txBody>
          <a:bodyPr anchor="ctr"/>
          <a:lstStyle/>
          <a:p>
            <a:pPr algn="ctr"/>
            <a:endParaRPr lang="zh-CN" altLang="en-US" b="1">
              <a:solidFill>
                <a:srgbClr val="FFFFFF"/>
              </a:solidFill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372" name="标题 1"/>
          <p:cNvSpPr>
            <a:spLocks noGrp="1"/>
          </p:cNvSpPr>
          <p:nvPr>
            <p:ph type="title"/>
          </p:nvPr>
        </p:nvSpPr>
        <p:spPr>
          <a:xfrm>
            <a:off x="609497" y="273050"/>
            <a:ext cx="401038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373" name="内容占位符 2"/>
          <p:cNvSpPr>
            <a:spLocks noGrp="1"/>
          </p:cNvSpPr>
          <p:nvPr>
            <p:ph idx="1"/>
          </p:nvPr>
        </p:nvSpPr>
        <p:spPr>
          <a:xfrm>
            <a:off x="4765906" y="273055"/>
            <a:ext cx="68166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937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497" y="1435103"/>
            <a:ext cx="401038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04937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937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937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59B7F-E107-42EE-A8C9-058B6A23B93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345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346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347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348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2874F-CA3C-45E2-BED9-2EAF5F884421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11438238" y="225950"/>
            <a:ext cx="469556" cy="414592"/>
          </a:xfrm>
          <a:prstGeom prst="rect">
            <a:avLst/>
          </a:prstGeom>
        </p:spPr>
        <p:txBody>
          <a:bodyPr/>
          <a:lstStyle/>
          <a:p>
            <a:fld id="{2A4596E2-CD65-48BF-87D1-8BC17B8150AB}" type="slidenum">
              <a:rPr lang="zh-CN" altLang="en-US">
                <a:solidFill>
                  <a:srgbClr val="000000"/>
                </a:solidFill>
              </a:rPr>
            </a:fld>
            <a:endParaRPr lang="en-US" altLang="zh-CN" dirty="0">
              <a:solidFill>
                <a:srgbClr val="000000"/>
              </a:solidFill>
            </a:endParaRPr>
          </a:p>
        </p:txBody>
      </p:sp>
      <p:grpSp>
        <p:nvGrpSpPr>
          <p:cNvPr id="8" name="组合 7"/>
          <p:cNvGrpSpPr/>
          <p:nvPr userDrawn="1"/>
        </p:nvGrpSpPr>
        <p:grpSpPr>
          <a:xfrm flipV="1">
            <a:off x="988542" y="706192"/>
            <a:ext cx="10766853" cy="45719"/>
            <a:chOff x="1239791" y="3373704"/>
            <a:chExt cx="5327375" cy="56535"/>
          </a:xfrm>
        </p:grpSpPr>
        <p:sp>
          <p:nvSpPr>
            <p:cNvPr id="9" name="矩形 8"/>
            <p:cNvSpPr/>
            <p:nvPr/>
          </p:nvSpPr>
          <p:spPr>
            <a:xfrm>
              <a:off x="1239791" y="3373704"/>
              <a:ext cx="1068443" cy="56535"/>
            </a:xfrm>
            <a:prstGeom prst="rect">
              <a:avLst/>
            </a:prstGeom>
            <a:solidFill>
              <a:srgbClr val="0070C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5498723" y="3373704"/>
              <a:ext cx="1068443" cy="56535"/>
            </a:xfrm>
            <a:prstGeom prst="rect">
              <a:avLst/>
            </a:prstGeom>
            <a:solidFill>
              <a:srgbClr val="CAA88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2305265" y="3373704"/>
              <a:ext cx="1068443" cy="56535"/>
            </a:xfrm>
            <a:prstGeom prst="rect">
              <a:avLst/>
            </a:prstGeom>
            <a:solidFill>
              <a:srgbClr val="DCC12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4433247" y="3373704"/>
              <a:ext cx="1068443" cy="56535"/>
            </a:xfrm>
            <a:prstGeom prst="rect">
              <a:avLst/>
            </a:prstGeom>
            <a:solidFill>
              <a:srgbClr val="C5172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3370741" y="3373704"/>
              <a:ext cx="1068443" cy="56535"/>
            </a:xfrm>
            <a:prstGeom prst="rect">
              <a:avLst/>
            </a:prstGeom>
            <a:solidFill>
              <a:srgbClr val="D8D8D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</p:grpSp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709529" y="1398494"/>
            <a:ext cx="5468928" cy="5432346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44730" y="133858"/>
            <a:ext cx="642765" cy="6427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40" name="标题 1"/>
          <p:cNvSpPr>
            <a:spLocks noGrp="1"/>
          </p:cNvSpPr>
          <p:nvPr>
            <p:ph type="title"/>
          </p:nvPr>
        </p:nvSpPr>
        <p:spPr>
          <a:xfrm>
            <a:off x="609497" y="273050"/>
            <a:ext cx="401038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441" name="内容占位符 2"/>
          <p:cNvSpPr>
            <a:spLocks noGrp="1"/>
          </p:cNvSpPr>
          <p:nvPr>
            <p:ph idx="1"/>
          </p:nvPr>
        </p:nvSpPr>
        <p:spPr>
          <a:xfrm>
            <a:off x="4765906" y="273055"/>
            <a:ext cx="68166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9442" name="文本占位符 3"/>
          <p:cNvSpPr>
            <a:spLocks noGrp="1"/>
          </p:cNvSpPr>
          <p:nvPr>
            <p:ph type="body" sz="half" idx="2"/>
          </p:nvPr>
        </p:nvSpPr>
        <p:spPr>
          <a:xfrm>
            <a:off x="609497" y="1435103"/>
            <a:ext cx="401038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049443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44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45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28529-FD75-49A8-BB07-AB34E7CB1361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46" name="标题 1"/>
          <p:cNvSpPr>
            <a:spLocks noGrp="1"/>
          </p:cNvSpPr>
          <p:nvPr>
            <p:ph type="title"/>
          </p:nvPr>
        </p:nvSpPr>
        <p:spPr>
          <a:xfrm>
            <a:off x="2389305" y="4800600"/>
            <a:ext cx="731604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447" name="图片占位符 2"/>
          <p:cNvSpPr>
            <a:spLocks noGrp="1"/>
          </p:cNvSpPr>
          <p:nvPr>
            <p:ph type="pic" idx="1"/>
          </p:nvPr>
        </p:nvSpPr>
        <p:spPr>
          <a:xfrm>
            <a:off x="2389305" y="612775"/>
            <a:ext cx="731604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1049448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305" y="5367338"/>
            <a:ext cx="731604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049449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50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51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94403-710A-4BFD-B499-771982521511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29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430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9431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32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33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D6E35-18CF-4A64-BB03-A70048D88307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24" name="竖排标题 1"/>
          <p:cNvSpPr>
            <a:spLocks noGrp="1"/>
          </p:cNvSpPr>
          <p:nvPr>
            <p:ph type="title" orient="vert"/>
          </p:nvPr>
        </p:nvSpPr>
        <p:spPr>
          <a:xfrm>
            <a:off x="8839783" y="-20636"/>
            <a:ext cx="2742724" cy="614680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425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494" y="-20636"/>
            <a:ext cx="8027123" cy="614680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9426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27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28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AE5C4-C69E-421F-A746-93B376056FF9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4" name="Picture 2" descr="C:\Users\Administrator\Desktop\3333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8988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8582" name="标题 1"/>
          <p:cNvSpPr>
            <a:spLocks noGrp="1"/>
          </p:cNvSpPr>
          <p:nvPr>
            <p:ph type="ctrTitle"/>
          </p:nvPr>
        </p:nvSpPr>
        <p:spPr>
          <a:xfrm>
            <a:off x="914400" y="2130431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8583" name="副标题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1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104858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104858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104858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BCDB9-5857-4810-B7E5-9553084EC9C9}" type="slidenum">
              <a:rPr lang="zh-CN" altLang="en-US">
                <a:solidFill>
                  <a:srgbClr val="000000"/>
                </a:solidFill>
              </a:rPr>
            </a:fld>
            <a:endParaRPr lang="zh-CN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34" name="标题 1"/>
          <p:cNvSpPr>
            <a:spLocks noGrp="1"/>
          </p:cNvSpPr>
          <p:nvPr>
            <p:ph type="title"/>
          </p:nvPr>
        </p:nvSpPr>
        <p:spPr>
          <a:xfrm>
            <a:off x="239845" y="124246"/>
            <a:ext cx="10973012" cy="586541"/>
          </a:xfrm>
        </p:spPr>
        <p:txBody>
          <a:bodyPr/>
          <a:lstStyle>
            <a:lvl1pPr>
              <a:defRPr sz="2400">
                <a:solidFill>
                  <a:srgbClr val="003399"/>
                </a:solidFill>
                <a:latin typeface="+mj-lt"/>
              </a:defRPr>
            </a:lvl1pPr>
          </a:lstStyle>
          <a:p>
            <a:endParaRPr lang="zh-CN" altLang="en-US" dirty="0"/>
          </a:p>
        </p:txBody>
      </p:sp>
      <p:sp>
        <p:nvSpPr>
          <p:cNvPr id="1049435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4943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75111" y="6172346"/>
            <a:ext cx="2844306" cy="476250"/>
          </a:xfrm>
        </p:spPr>
        <p:txBody>
          <a:bodyPr/>
          <a:lstStyle/>
          <a:p>
            <a:fld id="{842AE7D4-9A35-4FD0-9050-81087E043DDE}" type="slidenum">
              <a:rPr lang="zh-CN" altLang="en-US">
                <a:solidFill>
                  <a:srgbClr val="000000"/>
                </a:solidFill>
              </a:rPr>
            </a:fld>
            <a:endParaRPr lang="en-US" altLang="zh-CN" dirty="0">
              <a:solidFill>
                <a:srgbClr val="000000"/>
              </a:solidFill>
            </a:endParaRPr>
          </a:p>
        </p:txBody>
      </p:sp>
      <p:sp>
        <p:nvSpPr>
          <p:cNvPr id="1049437" name="矩形 1"/>
          <p:cNvSpPr>
            <a:spLocks noChangeArrowheads="1"/>
          </p:cNvSpPr>
          <p:nvPr/>
        </p:nvSpPr>
        <p:spPr bwMode="auto">
          <a:xfrm>
            <a:off x="11034260" y="750888"/>
            <a:ext cx="1170314" cy="72000"/>
          </a:xfrm>
          <a:prstGeom prst="rect">
            <a:avLst/>
          </a:prstGeom>
          <a:solidFill>
            <a:srgbClr val="003399"/>
          </a:solidFill>
          <a:ln w="25400" algn="ctr">
            <a:noFill/>
            <a:miter lim="800000"/>
          </a:ln>
        </p:spPr>
        <p:txBody>
          <a:bodyPr anchor="ctr"/>
          <a:lstStyle/>
          <a:p>
            <a:pPr algn="ctr"/>
            <a:endParaRPr lang="zh-CN" altLang="en-US" b="1">
              <a:solidFill>
                <a:srgbClr val="FFFFFF"/>
              </a:solidFill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049438" name="矩形 10"/>
          <p:cNvSpPr/>
          <p:nvPr/>
        </p:nvSpPr>
        <p:spPr>
          <a:xfrm>
            <a:off x="-38092" y="750888"/>
            <a:ext cx="9723111" cy="72000"/>
          </a:xfrm>
          <a:prstGeom prst="rect">
            <a:avLst/>
          </a:prstGeom>
          <a:solidFill>
            <a:srgbClr val="003399"/>
          </a:solidFill>
          <a:ln w="254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b="1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9439" name="矩形 1"/>
          <p:cNvSpPr>
            <a:spLocks noChangeArrowheads="1"/>
          </p:cNvSpPr>
          <p:nvPr/>
        </p:nvSpPr>
        <p:spPr bwMode="auto">
          <a:xfrm>
            <a:off x="9623594" y="750888"/>
            <a:ext cx="1743830" cy="72000"/>
          </a:xfrm>
          <a:prstGeom prst="rect">
            <a:avLst/>
          </a:prstGeom>
          <a:solidFill>
            <a:srgbClr val="0066CC"/>
          </a:solidFill>
          <a:ln w="25400" algn="ctr">
            <a:noFill/>
            <a:miter lim="800000"/>
          </a:ln>
        </p:spPr>
        <p:txBody>
          <a:bodyPr anchor="ctr"/>
          <a:lstStyle/>
          <a:p>
            <a:pPr algn="ctr"/>
            <a:endParaRPr lang="zh-CN" altLang="en-US" b="1">
              <a:solidFill>
                <a:srgbClr val="FFFFFF"/>
              </a:solidFill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52" name="标题 1"/>
          <p:cNvSpPr>
            <a:spLocks noGrp="1"/>
          </p:cNvSpPr>
          <p:nvPr>
            <p:ph type="title"/>
          </p:nvPr>
        </p:nvSpPr>
        <p:spPr>
          <a:xfrm>
            <a:off x="330144" y="124246"/>
            <a:ext cx="10973012" cy="58654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104945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4945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5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5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AE7D4-9A35-4FD0-9050-81087E043DDE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57" name="TextBox 6"/>
          <p:cNvSpPr txBox="1"/>
          <p:nvPr userDrawn="1"/>
        </p:nvSpPr>
        <p:spPr>
          <a:xfrm>
            <a:off x="546006" y="6500209"/>
            <a:ext cx="4001922" cy="30777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en-US" altLang="zh-CN" sz="700" dirty="0">
                <a:solidFill>
                  <a:srgbClr val="262626"/>
                </a:solidFill>
                <a:ea typeface="Arial Unicode MS" panose="020B0604020202020204" charset="-122"/>
                <a:cs typeface="Times New Roman" panose="02020603050405020304" pitchFamily="18" charset="0"/>
              </a:rPr>
              <a:t>Dalian Institute of Chemical Physics (DICP) </a:t>
            </a:r>
            <a:endParaRPr lang="en-US" altLang="zh-CN" sz="700" dirty="0">
              <a:solidFill>
                <a:srgbClr val="262626"/>
              </a:solidFill>
              <a:ea typeface="Arial Unicode MS" panose="020B0604020202020204" charset="-122"/>
              <a:cs typeface="Times New Roman" panose="02020603050405020304" pitchFamily="18" charset="0"/>
            </a:endParaRPr>
          </a:p>
          <a:p>
            <a:r>
              <a:rPr lang="en-US" altLang="zh-CN" sz="700" dirty="0">
                <a:solidFill>
                  <a:srgbClr val="262626"/>
                </a:solidFill>
                <a:ea typeface="Arial Unicode MS" panose="020B0604020202020204" charset="-122"/>
                <a:cs typeface="Times New Roman" panose="02020603050405020304" pitchFamily="18" charset="0"/>
              </a:rPr>
              <a:t>Chinese Academy of Sciences (CAS)</a:t>
            </a:r>
            <a:endParaRPr lang="en-US" altLang="zh-CN" sz="700" dirty="0">
              <a:solidFill>
                <a:srgbClr val="262626"/>
              </a:solidFill>
              <a:ea typeface="Arial Unicode MS" panose="020B0604020202020204" charset="-122"/>
              <a:cs typeface="Times New Roman" panose="02020603050405020304" pitchFamily="18" charset="0"/>
            </a:endParaRPr>
          </a:p>
        </p:txBody>
      </p:sp>
      <p:pic>
        <p:nvPicPr>
          <p:cNvPr id="2097306" name="图片 12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771906" y="6545311"/>
            <a:ext cx="318013" cy="238551"/>
          </a:xfrm>
          <a:prstGeom prst="rect">
            <a:avLst/>
          </a:prstGeom>
        </p:spPr>
      </p:pic>
      <p:sp>
        <p:nvSpPr>
          <p:cNvPr id="1049458" name="TextBox 7"/>
          <p:cNvSpPr txBox="1">
            <a:spLocks noChangeArrowheads="1"/>
          </p:cNvSpPr>
          <p:nvPr userDrawn="1"/>
        </p:nvSpPr>
        <p:spPr bwMode="auto">
          <a:xfrm>
            <a:off x="11020648" y="6490711"/>
            <a:ext cx="673582" cy="33855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1600" b="1" i="1" dirty="0">
                <a:solidFill>
                  <a:srgbClr val="003399"/>
                </a:solidFill>
                <a:latin typeface="Arial" panose="020B0604020202020204"/>
                <a:cs typeface="Noto Sans CJK Black"/>
              </a:rPr>
              <a:t>DCIP</a:t>
            </a:r>
            <a:endParaRPr lang="zh-CN" altLang="en-US" sz="1600" b="1" i="1" dirty="0">
              <a:solidFill>
                <a:srgbClr val="003399"/>
              </a:solidFill>
              <a:latin typeface="Arial" panose="020B0604020202020204"/>
              <a:cs typeface="Noto Sans CJK Black"/>
            </a:endParaRPr>
          </a:p>
        </p:txBody>
      </p:sp>
    </p:spTree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59" name="标题 1"/>
          <p:cNvSpPr>
            <a:spLocks noGrp="1"/>
          </p:cNvSpPr>
          <p:nvPr>
            <p:ph type="title"/>
          </p:nvPr>
        </p:nvSpPr>
        <p:spPr>
          <a:xfrm>
            <a:off x="962920" y="4406905"/>
            <a:ext cx="10363516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460" name="文本占位符 2"/>
          <p:cNvSpPr>
            <a:spLocks noGrp="1"/>
          </p:cNvSpPr>
          <p:nvPr>
            <p:ph type="body" idx="1"/>
          </p:nvPr>
        </p:nvSpPr>
        <p:spPr>
          <a:xfrm>
            <a:off x="962920" y="2906713"/>
            <a:ext cx="10363516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049461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62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63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E9C26-C7B2-4AAE-A431-9EF6E57A90FE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378" name="标题 1"/>
          <p:cNvSpPr>
            <a:spLocks noGrp="1"/>
          </p:cNvSpPr>
          <p:nvPr>
            <p:ph type="title"/>
          </p:nvPr>
        </p:nvSpPr>
        <p:spPr>
          <a:xfrm>
            <a:off x="2389305" y="4800600"/>
            <a:ext cx="731604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379" name="图片占位符 2"/>
          <p:cNvSpPr>
            <a:spLocks noGrp="1"/>
          </p:cNvSpPr>
          <p:nvPr>
            <p:ph type="pic" idx="1"/>
          </p:nvPr>
        </p:nvSpPr>
        <p:spPr>
          <a:xfrm>
            <a:off x="2389305" y="612775"/>
            <a:ext cx="731604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1049380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305" y="5367338"/>
            <a:ext cx="731604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049381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9382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9383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59B7F-E107-42EE-A8C9-058B6A23B93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64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465" name="内容占位符 2"/>
          <p:cNvSpPr>
            <a:spLocks noGrp="1"/>
          </p:cNvSpPr>
          <p:nvPr>
            <p:ph sz="half" idx="1"/>
          </p:nvPr>
        </p:nvSpPr>
        <p:spPr>
          <a:xfrm>
            <a:off x="609494" y="1600205"/>
            <a:ext cx="538386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9466" name="内容占位符 3"/>
          <p:cNvSpPr>
            <a:spLocks noGrp="1"/>
          </p:cNvSpPr>
          <p:nvPr>
            <p:ph sz="half" idx="2"/>
          </p:nvPr>
        </p:nvSpPr>
        <p:spPr>
          <a:xfrm>
            <a:off x="6196524" y="1600205"/>
            <a:ext cx="538598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9467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68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69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2038A-B370-47A4-8B3F-5F62BD7B1043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16" name="标题 1"/>
          <p:cNvSpPr>
            <a:spLocks noGrp="1"/>
          </p:cNvSpPr>
          <p:nvPr>
            <p:ph type="title"/>
          </p:nvPr>
        </p:nvSpPr>
        <p:spPr>
          <a:xfrm>
            <a:off x="609495" y="274638"/>
            <a:ext cx="10973012" cy="11430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417" name="文本占位符 2"/>
          <p:cNvSpPr>
            <a:spLocks noGrp="1"/>
          </p:cNvSpPr>
          <p:nvPr>
            <p:ph type="body" idx="1"/>
          </p:nvPr>
        </p:nvSpPr>
        <p:spPr>
          <a:xfrm>
            <a:off x="609494" y="1535113"/>
            <a:ext cx="538598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049418" name="内容占位符 3"/>
          <p:cNvSpPr>
            <a:spLocks noGrp="1"/>
          </p:cNvSpPr>
          <p:nvPr>
            <p:ph sz="half" idx="2"/>
          </p:nvPr>
        </p:nvSpPr>
        <p:spPr>
          <a:xfrm>
            <a:off x="609494" y="2174875"/>
            <a:ext cx="538598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9419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4410" y="1535113"/>
            <a:ext cx="538809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049420" name="内容占位符 5"/>
          <p:cNvSpPr>
            <a:spLocks noGrp="1"/>
          </p:cNvSpPr>
          <p:nvPr>
            <p:ph sz="quarter" idx="4"/>
          </p:nvPr>
        </p:nvSpPr>
        <p:spPr>
          <a:xfrm>
            <a:off x="6194410" y="2174875"/>
            <a:ext cx="538809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9421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22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23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DF536-B860-4D2E-988E-A85E7007C6AE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345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346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347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348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2874F-CA3C-45E2-BED9-2EAF5F884421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70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738200" y="6072705"/>
            <a:ext cx="2844306" cy="476250"/>
          </a:xfrm>
        </p:spPr>
        <p:txBody>
          <a:bodyPr/>
          <a:lstStyle/>
          <a:p>
            <a:fld id="{2A4596E2-CD65-48BF-87D1-8BC17B8150AB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  <p:grpSp>
        <p:nvGrpSpPr>
          <p:cNvPr id="2" name="组合 4"/>
          <p:cNvGrpSpPr/>
          <p:nvPr userDrawn="1"/>
        </p:nvGrpSpPr>
        <p:grpSpPr>
          <a:xfrm>
            <a:off x="342841" y="925763"/>
            <a:ext cx="11463994" cy="72000"/>
            <a:chOff x="257174" y="1141413"/>
            <a:chExt cx="8599489" cy="72000"/>
          </a:xfrm>
          <a:solidFill>
            <a:schemeClr val="accent2"/>
          </a:solidFill>
        </p:grpSpPr>
        <p:sp>
          <p:nvSpPr>
            <p:cNvPr id="1049471" name="矩形 1"/>
            <p:cNvSpPr>
              <a:spLocks noChangeArrowheads="1"/>
            </p:cNvSpPr>
            <p:nvPr/>
          </p:nvSpPr>
          <p:spPr bwMode="auto">
            <a:xfrm>
              <a:off x="7978775" y="1141413"/>
              <a:ext cx="877888" cy="72000"/>
            </a:xfrm>
            <a:prstGeom prst="rect">
              <a:avLst/>
            </a:prstGeom>
            <a:solidFill>
              <a:srgbClr val="003399"/>
            </a:solidFill>
            <a:ln w="25400" algn="ctr">
              <a:noFill/>
              <a:miter lim="800000"/>
            </a:ln>
          </p:spPr>
          <p:txBody>
            <a:bodyPr anchor="ctr"/>
            <a:lstStyle/>
            <a:p>
              <a:pPr algn="ctr"/>
              <a:endParaRPr lang="zh-CN" altLang="en-US" b="1">
                <a:solidFill>
                  <a:srgbClr val="FFFFFF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049472" name="矩形 6"/>
            <p:cNvSpPr/>
            <p:nvPr/>
          </p:nvSpPr>
          <p:spPr>
            <a:xfrm>
              <a:off x="257174" y="1141413"/>
              <a:ext cx="6823075" cy="72000"/>
            </a:xfrm>
            <a:prstGeom prst="rect">
              <a:avLst/>
            </a:prstGeom>
            <a:solidFill>
              <a:srgbClr val="003399"/>
            </a:solidFill>
            <a:ln w="25400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altLang="zh-CN" b="1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</a:t>
              </a:r>
              <a:endParaRPr lang="zh-CN" altLang="en-US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49473" name="矩形 1"/>
            <p:cNvSpPr>
              <a:spLocks noChangeArrowheads="1"/>
            </p:cNvSpPr>
            <p:nvPr/>
          </p:nvSpPr>
          <p:spPr bwMode="auto">
            <a:xfrm>
              <a:off x="7080250" y="1141413"/>
              <a:ext cx="1238400" cy="72000"/>
            </a:xfrm>
            <a:prstGeom prst="rect">
              <a:avLst/>
            </a:prstGeom>
            <a:solidFill>
              <a:srgbClr val="0070C0"/>
            </a:solidFill>
            <a:ln w="25400" algn="ctr">
              <a:noFill/>
              <a:miter lim="800000"/>
            </a:ln>
          </p:spPr>
          <p:txBody>
            <a:bodyPr anchor="ctr"/>
            <a:lstStyle/>
            <a:p>
              <a:pPr algn="ctr"/>
              <a:endParaRPr lang="zh-CN" altLang="en-US" b="1">
                <a:solidFill>
                  <a:srgbClr val="FFFFFF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40" name="标题 1"/>
          <p:cNvSpPr>
            <a:spLocks noGrp="1"/>
          </p:cNvSpPr>
          <p:nvPr>
            <p:ph type="title"/>
          </p:nvPr>
        </p:nvSpPr>
        <p:spPr>
          <a:xfrm>
            <a:off x="609497" y="273050"/>
            <a:ext cx="401038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441" name="内容占位符 2"/>
          <p:cNvSpPr>
            <a:spLocks noGrp="1"/>
          </p:cNvSpPr>
          <p:nvPr>
            <p:ph idx="1"/>
          </p:nvPr>
        </p:nvSpPr>
        <p:spPr>
          <a:xfrm>
            <a:off x="4765906" y="273055"/>
            <a:ext cx="68166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9442" name="文本占位符 3"/>
          <p:cNvSpPr>
            <a:spLocks noGrp="1"/>
          </p:cNvSpPr>
          <p:nvPr>
            <p:ph type="body" sz="half" idx="2"/>
          </p:nvPr>
        </p:nvSpPr>
        <p:spPr>
          <a:xfrm>
            <a:off x="609497" y="1435103"/>
            <a:ext cx="401038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049443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44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45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28529-FD75-49A8-BB07-AB34E7CB1361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46" name="标题 1"/>
          <p:cNvSpPr>
            <a:spLocks noGrp="1"/>
          </p:cNvSpPr>
          <p:nvPr>
            <p:ph type="title"/>
          </p:nvPr>
        </p:nvSpPr>
        <p:spPr>
          <a:xfrm>
            <a:off x="2389305" y="4800600"/>
            <a:ext cx="731604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447" name="图片占位符 2"/>
          <p:cNvSpPr>
            <a:spLocks noGrp="1"/>
          </p:cNvSpPr>
          <p:nvPr>
            <p:ph type="pic" idx="1"/>
          </p:nvPr>
        </p:nvSpPr>
        <p:spPr>
          <a:xfrm>
            <a:off x="2389305" y="612775"/>
            <a:ext cx="731604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1049448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305" y="5367338"/>
            <a:ext cx="731604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049449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50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51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94403-710A-4BFD-B499-771982521511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29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430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9431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32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33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D6E35-18CF-4A64-BB03-A70048D88307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24" name="竖排标题 1"/>
          <p:cNvSpPr>
            <a:spLocks noGrp="1"/>
          </p:cNvSpPr>
          <p:nvPr>
            <p:ph type="title" orient="vert"/>
          </p:nvPr>
        </p:nvSpPr>
        <p:spPr>
          <a:xfrm>
            <a:off x="8839783" y="-20636"/>
            <a:ext cx="2742724" cy="614680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425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494" y="-20636"/>
            <a:ext cx="8027123" cy="614680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9426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27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28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AE5C4-C69E-421F-A746-93B376056FF9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384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385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9386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9387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9388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59B7F-E107-42EE-A8C9-058B6A23B93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367" name="竖排标题 1"/>
          <p:cNvSpPr>
            <a:spLocks noGrp="1"/>
          </p:cNvSpPr>
          <p:nvPr>
            <p:ph type="title" orient="vert"/>
          </p:nvPr>
        </p:nvSpPr>
        <p:spPr>
          <a:xfrm>
            <a:off x="8839783" y="274642"/>
            <a:ext cx="2742724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368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494" y="274642"/>
            <a:ext cx="8027123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9369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9370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9371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59B7F-E107-42EE-A8C9-058B6A23B93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85" name="标题 1"/>
          <p:cNvSpPr>
            <a:spLocks noGrp="1"/>
          </p:cNvSpPr>
          <p:nvPr>
            <p:ph type="ctrTitle"/>
          </p:nvPr>
        </p:nvSpPr>
        <p:spPr>
          <a:xfrm>
            <a:off x="914400" y="2130435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486" name="副标题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1" cy="1752600"/>
          </a:xfrm>
        </p:spPr>
        <p:txBody>
          <a:bodyPr/>
          <a:lstStyle>
            <a:lvl1pPr marL="0" indent="0" algn="ctr">
              <a:buNone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104948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948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04948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AA2C3-53D3-41B4-A04D-3F679DCC11AD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90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491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949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949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04949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F34FF-6EE5-43A6-8C31-1B4C095D215A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517" name="标题 1"/>
          <p:cNvSpPr>
            <a:spLocks noGrp="1"/>
          </p:cNvSpPr>
          <p:nvPr>
            <p:ph type="title"/>
          </p:nvPr>
        </p:nvSpPr>
        <p:spPr>
          <a:xfrm>
            <a:off x="963084" y="440691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518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049519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9520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049521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40929-EFF7-455E-836B-CE792093F3F5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501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502" name="内容占位符 2"/>
          <p:cNvSpPr>
            <a:spLocks noGrp="1"/>
          </p:cNvSpPr>
          <p:nvPr>
            <p:ph sz="half" idx="1"/>
          </p:nvPr>
        </p:nvSpPr>
        <p:spPr>
          <a:xfrm>
            <a:off x="609605" y="2590800"/>
            <a:ext cx="5384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9503" name="内容占位符 3"/>
          <p:cNvSpPr>
            <a:spLocks noGrp="1"/>
          </p:cNvSpPr>
          <p:nvPr>
            <p:ph sz="half" idx="2"/>
          </p:nvPr>
        </p:nvSpPr>
        <p:spPr>
          <a:xfrm>
            <a:off x="6197600" y="2590800"/>
            <a:ext cx="5384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9504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9505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049506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B6262-88AA-4656-A4E7-E3AFC1CE9085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522" name="标题 1"/>
          <p:cNvSpPr>
            <a:spLocks noGrp="1"/>
          </p:cNvSpPr>
          <p:nvPr>
            <p:ph type="title"/>
          </p:nvPr>
        </p:nvSpPr>
        <p:spPr>
          <a:xfrm>
            <a:off x="609605" y="274638"/>
            <a:ext cx="10972800" cy="11430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523" name="文本占位符 2"/>
          <p:cNvSpPr>
            <a:spLocks noGrp="1"/>
          </p:cNvSpPr>
          <p:nvPr>
            <p:ph type="body" idx="1"/>
          </p:nvPr>
        </p:nvSpPr>
        <p:spPr>
          <a:xfrm>
            <a:off x="609599" y="1535113"/>
            <a:ext cx="538691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049524" name="内容占位符 3"/>
          <p:cNvSpPr>
            <a:spLocks noGrp="1"/>
          </p:cNvSpPr>
          <p:nvPr>
            <p:ph sz="half" idx="2"/>
          </p:nvPr>
        </p:nvSpPr>
        <p:spPr>
          <a:xfrm>
            <a:off x="609599" y="2174875"/>
            <a:ext cx="538691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952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73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049526" name="内容占位符 5"/>
          <p:cNvSpPr>
            <a:spLocks noGrp="1"/>
          </p:cNvSpPr>
          <p:nvPr>
            <p:ph sz="quarter" idx="4"/>
          </p:nvPr>
        </p:nvSpPr>
        <p:spPr>
          <a:xfrm>
            <a:off x="6193373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952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952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04952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9D3C2-E125-4E81-B9CD-920ED83AE8A9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530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531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9532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049533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90C1C-979B-40DA-AD71-C1E57375993C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52" name="标题 1"/>
          <p:cNvSpPr>
            <a:spLocks noGrp="1"/>
          </p:cNvSpPr>
          <p:nvPr>
            <p:ph type="title"/>
          </p:nvPr>
        </p:nvSpPr>
        <p:spPr>
          <a:xfrm>
            <a:off x="330144" y="124246"/>
            <a:ext cx="10973012" cy="58654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104945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4945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104945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104945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AE7D4-9A35-4FD0-9050-81087E043DDE}" type="slidenum">
              <a:rPr lang="zh-CN" altLang="en-US"/>
            </a:fld>
            <a:endParaRPr lang="en-US" altLang="zh-CN"/>
          </a:p>
        </p:txBody>
      </p:sp>
      <p:sp>
        <p:nvSpPr>
          <p:cNvPr id="1049457" name="TextBox 6"/>
          <p:cNvSpPr txBox="1"/>
          <p:nvPr userDrawn="1"/>
        </p:nvSpPr>
        <p:spPr>
          <a:xfrm>
            <a:off x="546006" y="6500209"/>
            <a:ext cx="4001922" cy="30777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en-US" altLang="zh-CN" sz="700" dirty="0">
                <a:solidFill>
                  <a:srgbClr val="262626"/>
                </a:solidFill>
                <a:ea typeface="Arial Unicode MS" panose="020B0604020202020204" charset="-122"/>
                <a:cs typeface="Times New Roman" panose="02020603050405020304" pitchFamily="18" charset="0"/>
              </a:rPr>
              <a:t>Dalian Institute of Chemical Physics (DICP) </a:t>
            </a:r>
            <a:endParaRPr lang="en-US" altLang="zh-CN" sz="700" dirty="0">
              <a:solidFill>
                <a:srgbClr val="262626"/>
              </a:solidFill>
              <a:ea typeface="Arial Unicode MS" panose="020B0604020202020204" charset="-122"/>
              <a:cs typeface="Times New Roman" panose="02020603050405020304" pitchFamily="18" charset="0"/>
            </a:endParaRPr>
          </a:p>
          <a:p>
            <a:r>
              <a:rPr lang="en-US" altLang="zh-CN" sz="700" dirty="0">
                <a:solidFill>
                  <a:srgbClr val="262626"/>
                </a:solidFill>
                <a:ea typeface="Arial Unicode MS" panose="020B0604020202020204" charset="-122"/>
                <a:cs typeface="Times New Roman" panose="02020603050405020304" pitchFamily="18" charset="0"/>
              </a:rPr>
              <a:t>Chinese Academy of Sciences (CAS)</a:t>
            </a:r>
            <a:endParaRPr lang="en-US" altLang="zh-CN" sz="700" dirty="0">
              <a:solidFill>
                <a:srgbClr val="262626"/>
              </a:solidFill>
              <a:ea typeface="Arial Unicode MS" panose="020B0604020202020204" charset="-122"/>
              <a:cs typeface="Times New Roman" panose="02020603050405020304" pitchFamily="18" charset="0"/>
            </a:endParaRPr>
          </a:p>
        </p:txBody>
      </p:sp>
      <p:pic>
        <p:nvPicPr>
          <p:cNvPr id="2097306" name="图片 12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771906" y="6545311"/>
            <a:ext cx="318013" cy="238551"/>
          </a:xfrm>
          <a:prstGeom prst="rect">
            <a:avLst/>
          </a:prstGeom>
        </p:spPr>
      </p:pic>
      <p:sp>
        <p:nvSpPr>
          <p:cNvPr id="1049458" name="TextBox 7"/>
          <p:cNvSpPr txBox="1">
            <a:spLocks noChangeArrowheads="1"/>
          </p:cNvSpPr>
          <p:nvPr userDrawn="1"/>
        </p:nvSpPr>
        <p:spPr bwMode="auto">
          <a:xfrm>
            <a:off x="11020648" y="6490711"/>
            <a:ext cx="673582" cy="33855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1600" b="1" i="1" dirty="0">
                <a:solidFill>
                  <a:srgbClr val="003399"/>
                </a:solidFill>
                <a:latin typeface="+mj-lt"/>
                <a:ea typeface="+mj-ea"/>
                <a:cs typeface="Noto Sans CJK Black"/>
              </a:rPr>
              <a:t>DCIP</a:t>
            </a:r>
            <a:endParaRPr lang="zh-CN" altLang="en-US" sz="1600" b="1" i="1" dirty="0">
              <a:solidFill>
                <a:srgbClr val="003399"/>
              </a:solidFill>
              <a:latin typeface="+mj-lt"/>
              <a:ea typeface="+mj-ea"/>
              <a:cs typeface="Noto Sans CJK Black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534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9535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049536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7680D-F5FC-4C3C-85A2-E9DC3FE437FC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79" name="标题 1"/>
          <p:cNvSpPr>
            <a:spLocks noGrp="1"/>
          </p:cNvSpPr>
          <p:nvPr>
            <p:ph type="title"/>
          </p:nvPr>
        </p:nvSpPr>
        <p:spPr>
          <a:xfrm>
            <a:off x="609607" y="273050"/>
            <a:ext cx="401108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480" name="内容占位符 2"/>
          <p:cNvSpPr>
            <a:spLocks noGrp="1"/>
          </p:cNvSpPr>
          <p:nvPr>
            <p:ph idx="1"/>
          </p:nvPr>
        </p:nvSpPr>
        <p:spPr>
          <a:xfrm>
            <a:off x="4766735" y="273055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9481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7" y="1435103"/>
            <a:ext cx="401108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049482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9483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049484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33D09-43B1-46ED-9826-C9037E64085F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95" name="标题 1"/>
          <p:cNvSpPr>
            <a:spLocks noGrp="1"/>
          </p:cNvSpPr>
          <p:nvPr>
            <p:ph type="title"/>
          </p:nvPr>
        </p:nvSpPr>
        <p:spPr>
          <a:xfrm>
            <a:off x="2389719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496" name="图片占位符 2"/>
          <p:cNvSpPr>
            <a:spLocks noGrp="1"/>
          </p:cNvSpPr>
          <p:nvPr>
            <p:ph type="pic" idx="1"/>
          </p:nvPr>
        </p:nvSpPr>
        <p:spPr>
          <a:xfrm>
            <a:off x="2389719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zh-CN" altLang="en-US"/>
          </a:p>
        </p:txBody>
      </p:sp>
      <p:sp>
        <p:nvSpPr>
          <p:cNvPr id="1049497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9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049498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9499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049500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33180-CF9C-4C25-ACBA-D41DE157B07E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51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51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951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951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04951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ED7D2-99F1-4814-AA17-AF0E133830D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507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1752600"/>
            <a:ext cx="2743200" cy="4953000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508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7" y="1752600"/>
            <a:ext cx="8026399" cy="4953000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9509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9510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049511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D7353-C2DA-4F0B-AA68-19A8AE5CC6A8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dministrator\Desktop\3333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8988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31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1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EBCDB9-5857-4810-B7E5-9553084EC9C9}" type="slidenum">
              <a:rPr lang="zh-CN" altLang="en-US">
                <a:solidFill>
                  <a:srgbClr val="000000"/>
                </a:solidFill>
              </a:rPr>
            </a:fld>
            <a:endParaRPr lang="zh-CN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9845" y="124246"/>
            <a:ext cx="10973012" cy="586541"/>
          </a:xfrm>
        </p:spPr>
        <p:txBody>
          <a:bodyPr/>
          <a:lstStyle>
            <a:lvl1pPr>
              <a:defRPr sz="2400">
                <a:solidFill>
                  <a:srgbClr val="003399"/>
                </a:solidFill>
                <a:latin typeface="+mj-lt"/>
              </a:defRPr>
            </a:lvl1pPr>
          </a:lstStyle>
          <a:p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75111" y="6172346"/>
            <a:ext cx="2844306" cy="476250"/>
          </a:xfrm>
        </p:spPr>
        <p:txBody>
          <a:bodyPr/>
          <a:lstStyle>
            <a:lvl1pPr>
              <a:defRPr/>
            </a:lvl1pPr>
          </a:lstStyle>
          <a:p>
            <a:fld id="{842AE7D4-9A35-4FD0-9050-81087E043DDE}" type="slidenum">
              <a:rPr lang="zh-CN" altLang="en-US">
                <a:solidFill>
                  <a:srgbClr val="000000"/>
                </a:solidFill>
              </a:rPr>
            </a:fld>
            <a:endParaRPr lang="en-US" altLang="zh-CN" dirty="0">
              <a:solidFill>
                <a:srgbClr val="000000"/>
              </a:solidFill>
            </a:endParaRPr>
          </a:p>
        </p:txBody>
      </p:sp>
      <p:sp>
        <p:nvSpPr>
          <p:cNvPr id="10" name="矩形 1"/>
          <p:cNvSpPr>
            <a:spLocks noChangeArrowheads="1"/>
          </p:cNvSpPr>
          <p:nvPr/>
        </p:nvSpPr>
        <p:spPr bwMode="auto">
          <a:xfrm>
            <a:off x="11034260" y="750888"/>
            <a:ext cx="1170314" cy="72000"/>
          </a:xfrm>
          <a:prstGeom prst="rect">
            <a:avLst/>
          </a:prstGeom>
          <a:solidFill>
            <a:srgbClr val="003399"/>
          </a:solidFill>
          <a:ln w="25400" algn="ctr">
            <a:noFill/>
            <a:miter lim="800000"/>
          </a:ln>
        </p:spPr>
        <p:txBody>
          <a:bodyPr anchor="ctr"/>
          <a:lstStyle/>
          <a:p>
            <a:pPr algn="ctr"/>
            <a:endParaRPr lang="zh-CN" altLang="en-US" b="1">
              <a:solidFill>
                <a:srgbClr val="FFFFFF"/>
              </a:solidFill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-38092" y="750888"/>
            <a:ext cx="9723111" cy="72000"/>
          </a:xfrm>
          <a:prstGeom prst="rect">
            <a:avLst/>
          </a:prstGeom>
          <a:solidFill>
            <a:srgbClr val="003399"/>
          </a:solidFill>
          <a:ln w="254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b="1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矩形 1"/>
          <p:cNvSpPr>
            <a:spLocks noChangeArrowheads="1"/>
          </p:cNvSpPr>
          <p:nvPr/>
        </p:nvSpPr>
        <p:spPr bwMode="auto">
          <a:xfrm>
            <a:off x="9623594" y="750888"/>
            <a:ext cx="1743830" cy="72000"/>
          </a:xfrm>
          <a:prstGeom prst="rect">
            <a:avLst/>
          </a:prstGeom>
          <a:solidFill>
            <a:srgbClr val="0066CC"/>
          </a:solidFill>
          <a:ln w="25400" algn="ctr">
            <a:noFill/>
            <a:miter lim="800000"/>
          </a:ln>
        </p:spPr>
        <p:txBody>
          <a:bodyPr anchor="ctr"/>
          <a:lstStyle/>
          <a:p>
            <a:pPr algn="ctr"/>
            <a:endParaRPr lang="zh-CN" altLang="en-US" b="1">
              <a:solidFill>
                <a:srgbClr val="FFFFFF"/>
              </a:solidFill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30144" y="124246"/>
            <a:ext cx="10973012" cy="58654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2AE7D4-9A35-4FD0-9050-81087E043DDE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546006" y="6500209"/>
            <a:ext cx="4001922" cy="30777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en-US" altLang="zh-CN" sz="700" dirty="0">
                <a:solidFill>
                  <a:srgbClr val="262626"/>
                </a:solidFill>
                <a:ea typeface="Arial Unicode MS" panose="020B0604020202020204" charset="-122"/>
                <a:cs typeface="Times New Roman" panose="02020603050405020304" pitchFamily="18" charset="0"/>
              </a:rPr>
              <a:t>Dalian Institute of Chemical Physics (DICP) </a:t>
            </a:r>
            <a:endParaRPr lang="en-US" altLang="zh-CN" sz="700" dirty="0">
              <a:solidFill>
                <a:srgbClr val="262626"/>
              </a:solidFill>
              <a:ea typeface="Arial Unicode MS" panose="020B0604020202020204" charset="-122"/>
              <a:cs typeface="Times New Roman" panose="02020603050405020304" pitchFamily="18" charset="0"/>
            </a:endParaRPr>
          </a:p>
          <a:p>
            <a:r>
              <a:rPr lang="en-US" altLang="zh-CN" sz="700" dirty="0">
                <a:solidFill>
                  <a:srgbClr val="262626"/>
                </a:solidFill>
                <a:ea typeface="Arial Unicode MS" panose="020B0604020202020204" charset="-122"/>
                <a:cs typeface="Times New Roman" panose="02020603050405020304" pitchFamily="18" charset="0"/>
              </a:rPr>
              <a:t>Chinese Academy of Sciences (CAS)</a:t>
            </a:r>
            <a:endParaRPr lang="en-US" altLang="zh-CN" sz="700" dirty="0">
              <a:solidFill>
                <a:srgbClr val="262626"/>
              </a:solidFill>
              <a:ea typeface="Arial Unicode MS" panose="020B0604020202020204" charset="-122"/>
              <a:cs typeface="Times New Roman" panose="02020603050405020304" pitchFamily="18" charset="0"/>
            </a:endParaRPr>
          </a:p>
        </p:txBody>
      </p:sp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1906" y="6545311"/>
            <a:ext cx="318013" cy="238551"/>
          </a:xfrm>
          <a:prstGeom prst="rect">
            <a:avLst/>
          </a:prstGeom>
        </p:spPr>
      </p:pic>
      <p:sp>
        <p:nvSpPr>
          <p:cNvPr id="14" name="TextBox 7"/>
          <p:cNvSpPr txBox="1">
            <a:spLocks noChangeArrowheads="1"/>
          </p:cNvSpPr>
          <p:nvPr userDrawn="1"/>
        </p:nvSpPr>
        <p:spPr bwMode="auto">
          <a:xfrm>
            <a:off x="11020648" y="6490711"/>
            <a:ext cx="673582" cy="33855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1600" b="1" i="1" dirty="0">
                <a:solidFill>
                  <a:srgbClr val="003399"/>
                </a:solidFill>
                <a:latin typeface="Arial" panose="020B0604020202020204"/>
                <a:ea typeface="宋体" panose="02010600030101010101" pitchFamily="2" charset="-122"/>
                <a:cs typeface="Noto Sans CJK Black"/>
              </a:rPr>
              <a:t>DCIP</a:t>
            </a:r>
            <a:endParaRPr lang="zh-CN" altLang="en-US" sz="1600" b="1" i="1" dirty="0">
              <a:solidFill>
                <a:srgbClr val="003399"/>
              </a:solidFill>
              <a:latin typeface="Arial" panose="020B0604020202020204"/>
              <a:ea typeface="宋体" panose="02010600030101010101" pitchFamily="2" charset="-122"/>
              <a:cs typeface="Noto Sans CJK Black"/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2920" y="4406905"/>
            <a:ext cx="10363516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2920" y="2906713"/>
            <a:ext cx="10363516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1E9C26-C7B2-4AAE-A431-9EF6E57A90FE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494" y="1600205"/>
            <a:ext cx="538386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6524" y="1600205"/>
            <a:ext cx="538598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B2038A-B370-47A4-8B3F-5F62BD7B1043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59" name="标题 1"/>
          <p:cNvSpPr>
            <a:spLocks noGrp="1"/>
          </p:cNvSpPr>
          <p:nvPr>
            <p:ph type="title"/>
          </p:nvPr>
        </p:nvSpPr>
        <p:spPr>
          <a:xfrm>
            <a:off x="962920" y="4406905"/>
            <a:ext cx="10363516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460" name="文本占位符 2"/>
          <p:cNvSpPr>
            <a:spLocks noGrp="1"/>
          </p:cNvSpPr>
          <p:nvPr>
            <p:ph type="body" idx="1"/>
          </p:nvPr>
        </p:nvSpPr>
        <p:spPr>
          <a:xfrm>
            <a:off x="962920" y="2906713"/>
            <a:ext cx="10363516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049461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1049462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1049463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E9C26-C7B2-4AAE-A431-9EF6E57A90FE}" type="slidenum">
              <a:rPr lang="zh-CN" altLang="en-US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495" y="274638"/>
            <a:ext cx="10973012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494" y="1535113"/>
            <a:ext cx="538598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494" y="2174875"/>
            <a:ext cx="538598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4410" y="1535113"/>
            <a:ext cx="538809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4410" y="2174875"/>
            <a:ext cx="538809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FDF536-B860-4D2E-988E-A85E7007C6AE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62874F-CA3C-45E2-BED9-2EAF5F884421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738200" y="6072705"/>
            <a:ext cx="2844306" cy="476250"/>
          </a:xfrm>
        </p:spPr>
        <p:txBody>
          <a:bodyPr/>
          <a:lstStyle>
            <a:lvl1pPr>
              <a:defRPr/>
            </a:lvl1pPr>
          </a:lstStyle>
          <a:p>
            <a:fld id="{2A4596E2-CD65-48BF-87D1-8BC17B8150AB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  <p:grpSp>
        <p:nvGrpSpPr>
          <p:cNvPr id="5" name="组合 4"/>
          <p:cNvGrpSpPr/>
          <p:nvPr userDrawn="1"/>
        </p:nvGrpSpPr>
        <p:grpSpPr>
          <a:xfrm>
            <a:off x="342841" y="925763"/>
            <a:ext cx="11463994" cy="72000"/>
            <a:chOff x="257174" y="1141413"/>
            <a:chExt cx="8599489" cy="72000"/>
          </a:xfrm>
          <a:solidFill>
            <a:schemeClr val="accent2"/>
          </a:solidFill>
        </p:grpSpPr>
        <p:sp>
          <p:nvSpPr>
            <p:cNvPr id="6" name="矩形 1"/>
            <p:cNvSpPr>
              <a:spLocks noChangeArrowheads="1"/>
            </p:cNvSpPr>
            <p:nvPr/>
          </p:nvSpPr>
          <p:spPr bwMode="auto">
            <a:xfrm>
              <a:off x="7978775" y="1141413"/>
              <a:ext cx="877888" cy="72000"/>
            </a:xfrm>
            <a:prstGeom prst="rect">
              <a:avLst/>
            </a:prstGeom>
            <a:solidFill>
              <a:srgbClr val="003399"/>
            </a:solidFill>
            <a:ln w="25400" algn="ctr">
              <a:noFill/>
              <a:miter lim="800000"/>
            </a:ln>
          </p:spPr>
          <p:txBody>
            <a:bodyPr anchor="ctr"/>
            <a:lstStyle/>
            <a:p>
              <a:pPr algn="ctr"/>
              <a:endParaRPr lang="zh-CN" altLang="en-US" b="1">
                <a:solidFill>
                  <a:srgbClr val="FFFFFF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257174" y="1141413"/>
              <a:ext cx="6823075" cy="72000"/>
            </a:xfrm>
            <a:prstGeom prst="rect">
              <a:avLst/>
            </a:prstGeom>
            <a:solidFill>
              <a:srgbClr val="003399"/>
            </a:solidFill>
            <a:ln w="25400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b="1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</a:t>
              </a:r>
              <a:endParaRPr lang="zh-CN" altLang="en-US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矩形 1"/>
            <p:cNvSpPr>
              <a:spLocks noChangeArrowheads="1"/>
            </p:cNvSpPr>
            <p:nvPr/>
          </p:nvSpPr>
          <p:spPr bwMode="auto">
            <a:xfrm>
              <a:off x="7080250" y="1141413"/>
              <a:ext cx="1238400" cy="72000"/>
            </a:xfrm>
            <a:prstGeom prst="rect">
              <a:avLst/>
            </a:prstGeom>
            <a:solidFill>
              <a:srgbClr val="0070C0"/>
            </a:solidFill>
            <a:ln w="25400" algn="ctr">
              <a:noFill/>
              <a:miter lim="800000"/>
            </a:ln>
          </p:spPr>
          <p:txBody>
            <a:bodyPr anchor="ctr"/>
            <a:lstStyle/>
            <a:p>
              <a:pPr algn="ctr"/>
              <a:endParaRPr lang="zh-CN" altLang="en-US" b="1">
                <a:solidFill>
                  <a:srgbClr val="FFFFFF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497" y="273050"/>
            <a:ext cx="401038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5906" y="273055"/>
            <a:ext cx="68166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497" y="1435103"/>
            <a:ext cx="401038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328529-FD75-49A8-BB07-AB34E7CB1361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305" y="4800600"/>
            <a:ext cx="731604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305" y="612775"/>
            <a:ext cx="731604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305" y="5367338"/>
            <a:ext cx="731604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A94403-710A-4BFD-B499-771982521511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BD6E35-18CF-4A64-BB03-A70048D88307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783" y="-20636"/>
            <a:ext cx="2742724" cy="614680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494" y="-20636"/>
            <a:ext cx="8027123" cy="614680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1AE5C4-C69E-421F-A746-93B376056FF9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dministrator\Desktop\3333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8988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31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1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EBCDB9-5857-4810-B7E5-9553084EC9C9}" type="slidenum">
              <a:rPr lang="zh-CN" altLang="en-US">
                <a:solidFill>
                  <a:srgbClr val="000000"/>
                </a:solidFill>
              </a:rPr>
            </a:fld>
            <a:endParaRPr lang="zh-CN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9845" y="124246"/>
            <a:ext cx="10973012" cy="586541"/>
          </a:xfrm>
        </p:spPr>
        <p:txBody>
          <a:bodyPr/>
          <a:lstStyle>
            <a:lvl1pPr>
              <a:defRPr sz="2400">
                <a:solidFill>
                  <a:srgbClr val="003399"/>
                </a:solidFill>
                <a:latin typeface="+mj-lt"/>
              </a:defRPr>
            </a:lvl1pPr>
          </a:lstStyle>
          <a:p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75111" y="6172346"/>
            <a:ext cx="2844306" cy="476250"/>
          </a:xfrm>
        </p:spPr>
        <p:txBody>
          <a:bodyPr/>
          <a:lstStyle>
            <a:lvl1pPr>
              <a:defRPr/>
            </a:lvl1pPr>
          </a:lstStyle>
          <a:p>
            <a:fld id="{842AE7D4-9A35-4FD0-9050-81087E043DDE}" type="slidenum">
              <a:rPr lang="zh-CN" altLang="en-US">
                <a:solidFill>
                  <a:srgbClr val="000000"/>
                </a:solidFill>
              </a:rPr>
            </a:fld>
            <a:endParaRPr lang="en-US" altLang="zh-CN" dirty="0">
              <a:solidFill>
                <a:srgbClr val="000000"/>
              </a:solidFill>
            </a:endParaRPr>
          </a:p>
        </p:txBody>
      </p:sp>
      <p:sp>
        <p:nvSpPr>
          <p:cNvPr id="10" name="矩形 1"/>
          <p:cNvSpPr>
            <a:spLocks noChangeArrowheads="1"/>
          </p:cNvSpPr>
          <p:nvPr/>
        </p:nvSpPr>
        <p:spPr bwMode="auto">
          <a:xfrm>
            <a:off x="11034260" y="750888"/>
            <a:ext cx="1170314" cy="72000"/>
          </a:xfrm>
          <a:prstGeom prst="rect">
            <a:avLst/>
          </a:prstGeom>
          <a:solidFill>
            <a:srgbClr val="003399"/>
          </a:solidFill>
          <a:ln w="25400" algn="ctr">
            <a:noFill/>
            <a:miter lim="800000"/>
          </a:ln>
        </p:spPr>
        <p:txBody>
          <a:bodyPr anchor="ctr"/>
          <a:lstStyle/>
          <a:p>
            <a:pPr algn="ctr"/>
            <a:endParaRPr lang="zh-CN" altLang="en-US" b="1">
              <a:solidFill>
                <a:srgbClr val="FFFFFF"/>
              </a:solidFill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-38092" y="750888"/>
            <a:ext cx="9723111" cy="72000"/>
          </a:xfrm>
          <a:prstGeom prst="rect">
            <a:avLst/>
          </a:prstGeom>
          <a:solidFill>
            <a:srgbClr val="003399"/>
          </a:solidFill>
          <a:ln w="254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b="1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矩形 1"/>
          <p:cNvSpPr>
            <a:spLocks noChangeArrowheads="1"/>
          </p:cNvSpPr>
          <p:nvPr/>
        </p:nvSpPr>
        <p:spPr bwMode="auto">
          <a:xfrm>
            <a:off x="9623594" y="750888"/>
            <a:ext cx="1743830" cy="72000"/>
          </a:xfrm>
          <a:prstGeom prst="rect">
            <a:avLst/>
          </a:prstGeom>
          <a:solidFill>
            <a:srgbClr val="0066CC"/>
          </a:solidFill>
          <a:ln w="25400" algn="ctr">
            <a:noFill/>
            <a:miter lim="800000"/>
          </a:ln>
        </p:spPr>
        <p:txBody>
          <a:bodyPr anchor="ctr"/>
          <a:lstStyle/>
          <a:p>
            <a:pPr algn="ctr"/>
            <a:endParaRPr lang="zh-CN" altLang="en-US" b="1">
              <a:solidFill>
                <a:srgbClr val="FFFFFF"/>
              </a:solidFill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30144" y="124246"/>
            <a:ext cx="10973012" cy="58654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2AE7D4-9A35-4FD0-9050-81087E043DDE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546006" y="6500209"/>
            <a:ext cx="4001922" cy="30777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en-US" altLang="zh-CN" sz="700" dirty="0">
                <a:solidFill>
                  <a:srgbClr val="262626"/>
                </a:solidFill>
                <a:ea typeface="Arial Unicode MS" panose="020B0604020202020204" charset="-122"/>
                <a:cs typeface="Times New Roman" panose="02020603050405020304" pitchFamily="18" charset="0"/>
              </a:rPr>
              <a:t>Dalian Institute of Chemical Physics (DICP) </a:t>
            </a:r>
            <a:endParaRPr lang="en-US" altLang="zh-CN" sz="700" dirty="0">
              <a:solidFill>
                <a:srgbClr val="262626"/>
              </a:solidFill>
              <a:ea typeface="Arial Unicode MS" panose="020B0604020202020204" charset="-122"/>
              <a:cs typeface="Times New Roman" panose="02020603050405020304" pitchFamily="18" charset="0"/>
            </a:endParaRPr>
          </a:p>
          <a:p>
            <a:r>
              <a:rPr lang="en-US" altLang="zh-CN" sz="700" dirty="0">
                <a:solidFill>
                  <a:srgbClr val="262626"/>
                </a:solidFill>
                <a:ea typeface="Arial Unicode MS" panose="020B0604020202020204" charset="-122"/>
                <a:cs typeface="Times New Roman" panose="02020603050405020304" pitchFamily="18" charset="0"/>
              </a:rPr>
              <a:t>Chinese Academy of Sciences (CAS)</a:t>
            </a:r>
            <a:endParaRPr lang="en-US" altLang="zh-CN" sz="700" dirty="0">
              <a:solidFill>
                <a:srgbClr val="262626"/>
              </a:solidFill>
              <a:ea typeface="Arial Unicode MS" panose="020B0604020202020204" charset="-122"/>
              <a:cs typeface="Times New Roman" panose="02020603050405020304" pitchFamily="18" charset="0"/>
            </a:endParaRPr>
          </a:p>
        </p:txBody>
      </p:sp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1906" y="6545311"/>
            <a:ext cx="318013" cy="238551"/>
          </a:xfrm>
          <a:prstGeom prst="rect">
            <a:avLst/>
          </a:prstGeom>
        </p:spPr>
      </p:pic>
      <p:sp>
        <p:nvSpPr>
          <p:cNvPr id="14" name="TextBox 7"/>
          <p:cNvSpPr txBox="1">
            <a:spLocks noChangeArrowheads="1"/>
          </p:cNvSpPr>
          <p:nvPr userDrawn="1"/>
        </p:nvSpPr>
        <p:spPr bwMode="auto">
          <a:xfrm>
            <a:off x="11020648" y="6490711"/>
            <a:ext cx="673582" cy="33855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1600" b="1" i="1" dirty="0">
                <a:solidFill>
                  <a:srgbClr val="003399"/>
                </a:solidFill>
                <a:latin typeface="Arial" panose="020B0604020202020204"/>
                <a:ea typeface="宋体" panose="02010600030101010101" pitchFamily="2" charset="-122"/>
                <a:cs typeface="Noto Sans CJK Black"/>
              </a:rPr>
              <a:t>DCIP</a:t>
            </a:r>
            <a:endParaRPr lang="zh-CN" altLang="en-US" sz="1600" b="1" i="1" dirty="0">
              <a:solidFill>
                <a:srgbClr val="003399"/>
              </a:solidFill>
              <a:latin typeface="Arial" panose="020B0604020202020204"/>
              <a:ea typeface="宋体" panose="02010600030101010101" pitchFamily="2" charset="-122"/>
              <a:cs typeface="Noto Sans CJK Black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64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465" name="内容占位符 2"/>
          <p:cNvSpPr>
            <a:spLocks noGrp="1"/>
          </p:cNvSpPr>
          <p:nvPr>
            <p:ph sz="half" idx="1"/>
          </p:nvPr>
        </p:nvSpPr>
        <p:spPr>
          <a:xfrm>
            <a:off x="609494" y="1600205"/>
            <a:ext cx="538386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9466" name="内容占位符 3"/>
          <p:cNvSpPr>
            <a:spLocks noGrp="1"/>
          </p:cNvSpPr>
          <p:nvPr>
            <p:ph sz="half" idx="2"/>
          </p:nvPr>
        </p:nvSpPr>
        <p:spPr>
          <a:xfrm>
            <a:off x="6196524" y="1600205"/>
            <a:ext cx="538598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9467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1049468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1049469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2038A-B370-47A4-8B3F-5F62BD7B1043}" type="slidenum">
              <a:rPr lang="zh-CN" altLang="en-US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2920" y="4406905"/>
            <a:ext cx="10363516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2920" y="2906713"/>
            <a:ext cx="10363516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1E9C26-C7B2-4AAE-A431-9EF6E57A90FE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494" y="1600205"/>
            <a:ext cx="538386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6524" y="1600205"/>
            <a:ext cx="538598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B2038A-B370-47A4-8B3F-5F62BD7B1043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495" y="274638"/>
            <a:ext cx="10973012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494" y="1535113"/>
            <a:ext cx="538598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494" y="2174875"/>
            <a:ext cx="538598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4410" y="1535113"/>
            <a:ext cx="538809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4410" y="2174875"/>
            <a:ext cx="538809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FDF536-B860-4D2E-988E-A85E7007C6AE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62874F-CA3C-45E2-BED9-2EAF5F884421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738200" y="6072705"/>
            <a:ext cx="2844306" cy="476250"/>
          </a:xfrm>
        </p:spPr>
        <p:txBody>
          <a:bodyPr/>
          <a:lstStyle>
            <a:lvl1pPr>
              <a:defRPr/>
            </a:lvl1pPr>
          </a:lstStyle>
          <a:p>
            <a:fld id="{2A4596E2-CD65-48BF-87D1-8BC17B8150AB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  <p:grpSp>
        <p:nvGrpSpPr>
          <p:cNvPr id="5" name="组合 4"/>
          <p:cNvGrpSpPr/>
          <p:nvPr userDrawn="1"/>
        </p:nvGrpSpPr>
        <p:grpSpPr>
          <a:xfrm>
            <a:off x="342841" y="925763"/>
            <a:ext cx="11463994" cy="72000"/>
            <a:chOff x="257174" y="1141413"/>
            <a:chExt cx="8599489" cy="72000"/>
          </a:xfrm>
          <a:solidFill>
            <a:schemeClr val="accent2"/>
          </a:solidFill>
        </p:grpSpPr>
        <p:sp>
          <p:nvSpPr>
            <p:cNvPr id="6" name="矩形 1"/>
            <p:cNvSpPr>
              <a:spLocks noChangeArrowheads="1"/>
            </p:cNvSpPr>
            <p:nvPr/>
          </p:nvSpPr>
          <p:spPr bwMode="auto">
            <a:xfrm>
              <a:off x="7978775" y="1141413"/>
              <a:ext cx="877888" cy="72000"/>
            </a:xfrm>
            <a:prstGeom prst="rect">
              <a:avLst/>
            </a:prstGeom>
            <a:solidFill>
              <a:srgbClr val="003399"/>
            </a:solidFill>
            <a:ln w="25400" algn="ctr">
              <a:noFill/>
              <a:miter lim="800000"/>
            </a:ln>
          </p:spPr>
          <p:txBody>
            <a:bodyPr anchor="ctr"/>
            <a:lstStyle/>
            <a:p>
              <a:pPr algn="ctr"/>
              <a:endParaRPr lang="zh-CN" altLang="en-US" b="1">
                <a:solidFill>
                  <a:srgbClr val="FFFFFF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257174" y="1141413"/>
              <a:ext cx="6823075" cy="72000"/>
            </a:xfrm>
            <a:prstGeom prst="rect">
              <a:avLst/>
            </a:prstGeom>
            <a:solidFill>
              <a:srgbClr val="003399"/>
            </a:solidFill>
            <a:ln w="25400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b="1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</a:t>
              </a:r>
              <a:endParaRPr lang="zh-CN" altLang="en-US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矩形 1"/>
            <p:cNvSpPr>
              <a:spLocks noChangeArrowheads="1"/>
            </p:cNvSpPr>
            <p:nvPr/>
          </p:nvSpPr>
          <p:spPr bwMode="auto">
            <a:xfrm>
              <a:off x="7080250" y="1141413"/>
              <a:ext cx="1238400" cy="72000"/>
            </a:xfrm>
            <a:prstGeom prst="rect">
              <a:avLst/>
            </a:prstGeom>
            <a:solidFill>
              <a:srgbClr val="0070C0"/>
            </a:solidFill>
            <a:ln w="25400" algn="ctr">
              <a:noFill/>
              <a:miter lim="800000"/>
            </a:ln>
          </p:spPr>
          <p:txBody>
            <a:bodyPr anchor="ctr"/>
            <a:lstStyle/>
            <a:p>
              <a:pPr algn="ctr"/>
              <a:endParaRPr lang="zh-CN" altLang="en-US" b="1">
                <a:solidFill>
                  <a:srgbClr val="FFFFFF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497" y="273050"/>
            <a:ext cx="401038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5906" y="273055"/>
            <a:ext cx="68166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497" y="1435103"/>
            <a:ext cx="401038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328529-FD75-49A8-BB07-AB34E7CB1361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305" y="4800600"/>
            <a:ext cx="731604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305" y="612775"/>
            <a:ext cx="731604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305" y="5367338"/>
            <a:ext cx="731604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A94403-710A-4BFD-B499-771982521511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BD6E35-18CF-4A64-BB03-A70048D88307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783" y="-20636"/>
            <a:ext cx="2742724" cy="614680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494" y="-20636"/>
            <a:ext cx="8027123" cy="614680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1AE5C4-C69E-421F-A746-93B376056FF9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4" name="Picture 2" descr="C:\Users\Administrator\Desktop\3333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8988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8582" name="标题 1"/>
          <p:cNvSpPr>
            <a:spLocks noGrp="1"/>
          </p:cNvSpPr>
          <p:nvPr>
            <p:ph type="ctrTitle"/>
          </p:nvPr>
        </p:nvSpPr>
        <p:spPr>
          <a:xfrm>
            <a:off x="914400" y="2130431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8583" name="副标题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1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104858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104858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104858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BCDB9-5857-4810-B7E5-9553084EC9C9}" type="slidenum">
              <a:rPr lang="zh-CN" altLang="en-US">
                <a:solidFill>
                  <a:srgbClr val="000000"/>
                </a:solidFill>
              </a:rPr>
            </a:fld>
            <a:endParaRPr lang="zh-CN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16" name="标题 1"/>
          <p:cNvSpPr>
            <a:spLocks noGrp="1"/>
          </p:cNvSpPr>
          <p:nvPr>
            <p:ph type="title"/>
          </p:nvPr>
        </p:nvSpPr>
        <p:spPr>
          <a:xfrm>
            <a:off x="609495" y="274638"/>
            <a:ext cx="10973012" cy="11430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417" name="文本占位符 2"/>
          <p:cNvSpPr>
            <a:spLocks noGrp="1"/>
          </p:cNvSpPr>
          <p:nvPr>
            <p:ph type="body" idx="1"/>
          </p:nvPr>
        </p:nvSpPr>
        <p:spPr>
          <a:xfrm>
            <a:off x="609494" y="1535113"/>
            <a:ext cx="538598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049418" name="内容占位符 3"/>
          <p:cNvSpPr>
            <a:spLocks noGrp="1"/>
          </p:cNvSpPr>
          <p:nvPr>
            <p:ph sz="half" idx="2"/>
          </p:nvPr>
        </p:nvSpPr>
        <p:spPr>
          <a:xfrm>
            <a:off x="609494" y="2174875"/>
            <a:ext cx="538598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9419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4410" y="1535113"/>
            <a:ext cx="538809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049420" name="内容占位符 5"/>
          <p:cNvSpPr>
            <a:spLocks noGrp="1"/>
          </p:cNvSpPr>
          <p:nvPr>
            <p:ph sz="quarter" idx="4"/>
          </p:nvPr>
        </p:nvSpPr>
        <p:spPr>
          <a:xfrm>
            <a:off x="6194410" y="2174875"/>
            <a:ext cx="538809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9421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1049422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1049423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DF536-B860-4D2E-988E-A85E7007C6AE}" type="slidenum">
              <a:rPr lang="zh-CN" altLang="en-US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34" name="标题 1"/>
          <p:cNvSpPr>
            <a:spLocks noGrp="1"/>
          </p:cNvSpPr>
          <p:nvPr>
            <p:ph type="title"/>
          </p:nvPr>
        </p:nvSpPr>
        <p:spPr>
          <a:xfrm>
            <a:off x="239845" y="124246"/>
            <a:ext cx="10973012" cy="586541"/>
          </a:xfrm>
        </p:spPr>
        <p:txBody>
          <a:bodyPr/>
          <a:lstStyle>
            <a:lvl1pPr>
              <a:defRPr sz="2400">
                <a:solidFill>
                  <a:srgbClr val="003399"/>
                </a:solidFill>
                <a:latin typeface="+mj-lt"/>
              </a:defRPr>
            </a:lvl1pPr>
          </a:lstStyle>
          <a:p>
            <a:endParaRPr lang="zh-CN" altLang="en-US" dirty="0"/>
          </a:p>
        </p:txBody>
      </p:sp>
      <p:sp>
        <p:nvSpPr>
          <p:cNvPr id="1049435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4943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75111" y="6172346"/>
            <a:ext cx="2844306" cy="476250"/>
          </a:xfrm>
        </p:spPr>
        <p:txBody>
          <a:bodyPr/>
          <a:lstStyle/>
          <a:p>
            <a:fld id="{842AE7D4-9A35-4FD0-9050-81087E043DDE}" type="slidenum">
              <a:rPr lang="zh-CN" altLang="en-US">
                <a:solidFill>
                  <a:srgbClr val="000000"/>
                </a:solidFill>
              </a:rPr>
            </a:fld>
            <a:endParaRPr lang="en-US" altLang="zh-CN" dirty="0">
              <a:solidFill>
                <a:srgbClr val="000000"/>
              </a:solidFill>
            </a:endParaRPr>
          </a:p>
        </p:txBody>
      </p:sp>
      <p:sp>
        <p:nvSpPr>
          <p:cNvPr id="1049437" name="矩形 1"/>
          <p:cNvSpPr>
            <a:spLocks noChangeArrowheads="1"/>
          </p:cNvSpPr>
          <p:nvPr/>
        </p:nvSpPr>
        <p:spPr bwMode="auto">
          <a:xfrm>
            <a:off x="11034260" y="750888"/>
            <a:ext cx="1170314" cy="72000"/>
          </a:xfrm>
          <a:prstGeom prst="rect">
            <a:avLst/>
          </a:prstGeom>
          <a:solidFill>
            <a:srgbClr val="003399"/>
          </a:solidFill>
          <a:ln w="25400" algn="ctr">
            <a:noFill/>
            <a:miter lim="800000"/>
          </a:ln>
        </p:spPr>
        <p:txBody>
          <a:bodyPr anchor="ctr"/>
          <a:lstStyle/>
          <a:p>
            <a:pPr algn="ctr"/>
            <a:endParaRPr lang="zh-CN" altLang="en-US" b="1">
              <a:solidFill>
                <a:srgbClr val="FFFFFF"/>
              </a:solidFill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049438" name="矩形 10"/>
          <p:cNvSpPr/>
          <p:nvPr/>
        </p:nvSpPr>
        <p:spPr>
          <a:xfrm>
            <a:off x="-38092" y="750888"/>
            <a:ext cx="9723111" cy="72000"/>
          </a:xfrm>
          <a:prstGeom prst="rect">
            <a:avLst/>
          </a:prstGeom>
          <a:solidFill>
            <a:srgbClr val="003399"/>
          </a:solidFill>
          <a:ln w="254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b="1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9439" name="矩形 1"/>
          <p:cNvSpPr>
            <a:spLocks noChangeArrowheads="1"/>
          </p:cNvSpPr>
          <p:nvPr/>
        </p:nvSpPr>
        <p:spPr bwMode="auto">
          <a:xfrm>
            <a:off x="9623594" y="750888"/>
            <a:ext cx="1743830" cy="72000"/>
          </a:xfrm>
          <a:prstGeom prst="rect">
            <a:avLst/>
          </a:prstGeom>
          <a:solidFill>
            <a:srgbClr val="0066CC"/>
          </a:solidFill>
          <a:ln w="25400" algn="ctr">
            <a:noFill/>
            <a:miter lim="800000"/>
          </a:ln>
        </p:spPr>
        <p:txBody>
          <a:bodyPr anchor="ctr"/>
          <a:lstStyle/>
          <a:p>
            <a:pPr algn="ctr"/>
            <a:endParaRPr lang="zh-CN" altLang="en-US" b="1">
              <a:solidFill>
                <a:srgbClr val="FFFFFF"/>
              </a:solidFill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52" name="标题 1"/>
          <p:cNvSpPr>
            <a:spLocks noGrp="1"/>
          </p:cNvSpPr>
          <p:nvPr>
            <p:ph type="title"/>
          </p:nvPr>
        </p:nvSpPr>
        <p:spPr>
          <a:xfrm>
            <a:off x="330144" y="124246"/>
            <a:ext cx="10973012" cy="58654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104945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4945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5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5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AE7D4-9A35-4FD0-9050-81087E043DDE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57" name="TextBox 6"/>
          <p:cNvSpPr txBox="1"/>
          <p:nvPr userDrawn="1"/>
        </p:nvSpPr>
        <p:spPr>
          <a:xfrm>
            <a:off x="546006" y="6500209"/>
            <a:ext cx="4001922" cy="30777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en-US" altLang="zh-CN" sz="700" dirty="0">
                <a:solidFill>
                  <a:srgbClr val="262626"/>
                </a:solidFill>
                <a:ea typeface="Arial Unicode MS" panose="020B0604020202020204" charset="-122"/>
                <a:cs typeface="Times New Roman" panose="02020603050405020304" pitchFamily="18" charset="0"/>
              </a:rPr>
              <a:t>Dalian Institute of Chemical Physics (DICP) </a:t>
            </a:r>
            <a:endParaRPr lang="en-US" altLang="zh-CN" sz="700" dirty="0">
              <a:solidFill>
                <a:srgbClr val="262626"/>
              </a:solidFill>
              <a:ea typeface="Arial Unicode MS" panose="020B0604020202020204" charset="-122"/>
              <a:cs typeface="Times New Roman" panose="02020603050405020304" pitchFamily="18" charset="0"/>
            </a:endParaRPr>
          </a:p>
          <a:p>
            <a:r>
              <a:rPr lang="en-US" altLang="zh-CN" sz="700" dirty="0">
                <a:solidFill>
                  <a:srgbClr val="262626"/>
                </a:solidFill>
                <a:ea typeface="Arial Unicode MS" panose="020B0604020202020204" charset="-122"/>
                <a:cs typeface="Times New Roman" panose="02020603050405020304" pitchFamily="18" charset="0"/>
              </a:rPr>
              <a:t>Chinese Academy of Sciences (CAS)</a:t>
            </a:r>
            <a:endParaRPr lang="en-US" altLang="zh-CN" sz="700" dirty="0">
              <a:solidFill>
                <a:srgbClr val="262626"/>
              </a:solidFill>
              <a:ea typeface="Arial Unicode MS" panose="020B0604020202020204" charset="-122"/>
              <a:cs typeface="Times New Roman" panose="02020603050405020304" pitchFamily="18" charset="0"/>
            </a:endParaRPr>
          </a:p>
        </p:txBody>
      </p:sp>
      <p:pic>
        <p:nvPicPr>
          <p:cNvPr id="2097306" name="图片 12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771906" y="6545311"/>
            <a:ext cx="318013" cy="238551"/>
          </a:xfrm>
          <a:prstGeom prst="rect">
            <a:avLst/>
          </a:prstGeom>
        </p:spPr>
      </p:pic>
      <p:sp>
        <p:nvSpPr>
          <p:cNvPr id="1049458" name="TextBox 7"/>
          <p:cNvSpPr txBox="1">
            <a:spLocks noChangeArrowheads="1"/>
          </p:cNvSpPr>
          <p:nvPr userDrawn="1"/>
        </p:nvSpPr>
        <p:spPr bwMode="auto">
          <a:xfrm>
            <a:off x="11020648" y="6490711"/>
            <a:ext cx="673582" cy="33855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1600" b="1" i="1" dirty="0">
                <a:solidFill>
                  <a:srgbClr val="003399"/>
                </a:solidFill>
                <a:latin typeface="Arial" panose="020B0604020202020204"/>
                <a:ea typeface="宋体" panose="02010600030101010101" pitchFamily="2" charset="-122"/>
                <a:cs typeface="Noto Sans CJK Black"/>
              </a:rPr>
              <a:t>DCIP</a:t>
            </a:r>
            <a:endParaRPr lang="zh-CN" altLang="en-US" sz="1600" b="1" i="1" dirty="0">
              <a:solidFill>
                <a:srgbClr val="003399"/>
              </a:solidFill>
              <a:latin typeface="Arial" panose="020B0604020202020204"/>
              <a:ea typeface="宋体" panose="02010600030101010101" pitchFamily="2" charset="-122"/>
              <a:cs typeface="Noto Sans CJK Black"/>
            </a:endParaRPr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59" name="标题 1"/>
          <p:cNvSpPr>
            <a:spLocks noGrp="1"/>
          </p:cNvSpPr>
          <p:nvPr>
            <p:ph type="title"/>
          </p:nvPr>
        </p:nvSpPr>
        <p:spPr>
          <a:xfrm>
            <a:off x="962920" y="4406905"/>
            <a:ext cx="10363516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460" name="文本占位符 2"/>
          <p:cNvSpPr>
            <a:spLocks noGrp="1"/>
          </p:cNvSpPr>
          <p:nvPr>
            <p:ph type="body" idx="1"/>
          </p:nvPr>
        </p:nvSpPr>
        <p:spPr>
          <a:xfrm>
            <a:off x="962920" y="2906713"/>
            <a:ext cx="10363516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049461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62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63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E9C26-C7B2-4AAE-A431-9EF6E57A90FE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64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465" name="内容占位符 2"/>
          <p:cNvSpPr>
            <a:spLocks noGrp="1"/>
          </p:cNvSpPr>
          <p:nvPr>
            <p:ph sz="half" idx="1"/>
          </p:nvPr>
        </p:nvSpPr>
        <p:spPr>
          <a:xfrm>
            <a:off x="609494" y="1600205"/>
            <a:ext cx="538386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9466" name="内容占位符 3"/>
          <p:cNvSpPr>
            <a:spLocks noGrp="1"/>
          </p:cNvSpPr>
          <p:nvPr>
            <p:ph sz="half" idx="2"/>
          </p:nvPr>
        </p:nvSpPr>
        <p:spPr>
          <a:xfrm>
            <a:off x="6196524" y="1600205"/>
            <a:ext cx="538598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9467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68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69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2038A-B370-47A4-8B3F-5F62BD7B1043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16" name="标题 1"/>
          <p:cNvSpPr>
            <a:spLocks noGrp="1"/>
          </p:cNvSpPr>
          <p:nvPr>
            <p:ph type="title"/>
          </p:nvPr>
        </p:nvSpPr>
        <p:spPr>
          <a:xfrm>
            <a:off x="609495" y="274638"/>
            <a:ext cx="10973012" cy="11430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417" name="文本占位符 2"/>
          <p:cNvSpPr>
            <a:spLocks noGrp="1"/>
          </p:cNvSpPr>
          <p:nvPr>
            <p:ph type="body" idx="1"/>
          </p:nvPr>
        </p:nvSpPr>
        <p:spPr>
          <a:xfrm>
            <a:off x="609494" y="1535113"/>
            <a:ext cx="538598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049418" name="内容占位符 3"/>
          <p:cNvSpPr>
            <a:spLocks noGrp="1"/>
          </p:cNvSpPr>
          <p:nvPr>
            <p:ph sz="half" idx="2"/>
          </p:nvPr>
        </p:nvSpPr>
        <p:spPr>
          <a:xfrm>
            <a:off x="609494" y="2174875"/>
            <a:ext cx="538598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9419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4410" y="1535113"/>
            <a:ext cx="538809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049420" name="内容占位符 5"/>
          <p:cNvSpPr>
            <a:spLocks noGrp="1"/>
          </p:cNvSpPr>
          <p:nvPr>
            <p:ph sz="quarter" idx="4"/>
          </p:nvPr>
        </p:nvSpPr>
        <p:spPr>
          <a:xfrm>
            <a:off x="6194410" y="2174875"/>
            <a:ext cx="538809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9421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22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23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DF536-B860-4D2E-988E-A85E7007C6AE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345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346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347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348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2874F-CA3C-45E2-BED9-2EAF5F884421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70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738200" y="6072705"/>
            <a:ext cx="2844306" cy="476250"/>
          </a:xfrm>
        </p:spPr>
        <p:txBody>
          <a:bodyPr/>
          <a:lstStyle/>
          <a:p>
            <a:fld id="{2A4596E2-CD65-48BF-87D1-8BC17B8150AB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  <p:grpSp>
        <p:nvGrpSpPr>
          <p:cNvPr id="272" name="组合 4"/>
          <p:cNvGrpSpPr/>
          <p:nvPr userDrawn="1"/>
        </p:nvGrpSpPr>
        <p:grpSpPr>
          <a:xfrm>
            <a:off x="342841" y="925763"/>
            <a:ext cx="11463994" cy="72000"/>
            <a:chOff x="257174" y="1141413"/>
            <a:chExt cx="8599489" cy="72000"/>
          </a:xfrm>
          <a:solidFill>
            <a:schemeClr val="accent2"/>
          </a:solidFill>
        </p:grpSpPr>
        <p:sp>
          <p:nvSpPr>
            <p:cNvPr id="1049471" name="矩形 1"/>
            <p:cNvSpPr>
              <a:spLocks noChangeArrowheads="1"/>
            </p:cNvSpPr>
            <p:nvPr/>
          </p:nvSpPr>
          <p:spPr bwMode="auto">
            <a:xfrm>
              <a:off x="7978775" y="1141413"/>
              <a:ext cx="877888" cy="72000"/>
            </a:xfrm>
            <a:prstGeom prst="rect">
              <a:avLst/>
            </a:prstGeom>
            <a:solidFill>
              <a:srgbClr val="003399"/>
            </a:solidFill>
            <a:ln w="25400" algn="ctr">
              <a:noFill/>
              <a:miter lim="800000"/>
            </a:ln>
          </p:spPr>
          <p:txBody>
            <a:bodyPr anchor="ctr"/>
            <a:lstStyle/>
            <a:p>
              <a:pPr algn="ctr"/>
              <a:endParaRPr lang="zh-CN" altLang="en-US" b="1">
                <a:solidFill>
                  <a:srgbClr val="FFFFFF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049472" name="矩形 6"/>
            <p:cNvSpPr/>
            <p:nvPr/>
          </p:nvSpPr>
          <p:spPr>
            <a:xfrm>
              <a:off x="257174" y="1141413"/>
              <a:ext cx="6823075" cy="72000"/>
            </a:xfrm>
            <a:prstGeom prst="rect">
              <a:avLst/>
            </a:prstGeom>
            <a:solidFill>
              <a:srgbClr val="003399"/>
            </a:solidFill>
            <a:ln w="25400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altLang="zh-CN" b="1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</a:t>
              </a:r>
              <a:endParaRPr lang="zh-CN" altLang="en-US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49473" name="矩形 1"/>
            <p:cNvSpPr>
              <a:spLocks noChangeArrowheads="1"/>
            </p:cNvSpPr>
            <p:nvPr/>
          </p:nvSpPr>
          <p:spPr bwMode="auto">
            <a:xfrm>
              <a:off x="7080250" y="1141413"/>
              <a:ext cx="1238400" cy="72000"/>
            </a:xfrm>
            <a:prstGeom prst="rect">
              <a:avLst/>
            </a:prstGeom>
            <a:solidFill>
              <a:srgbClr val="0070C0"/>
            </a:solidFill>
            <a:ln w="25400" algn="ctr">
              <a:noFill/>
              <a:miter lim="800000"/>
            </a:ln>
          </p:spPr>
          <p:txBody>
            <a:bodyPr anchor="ctr"/>
            <a:lstStyle/>
            <a:p>
              <a:pPr algn="ctr"/>
              <a:endParaRPr lang="zh-CN" altLang="en-US" b="1">
                <a:solidFill>
                  <a:srgbClr val="FFFFFF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40" name="标题 1"/>
          <p:cNvSpPr>
            <a:spLocks noGrp="1"/>
          </p:cNvSpPr>
          <p:nvPr>
            <p:ph type="title"/>
          </p:nvPr>
        </p:nvSpPr>
        <p:spPr>
          <a:xfrm>
            <a:off x="609497" y="273050"/>
            <a:ext cx="401038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441" name="内容占位符 2"/>
          <p:cNvSpPr>
            <a:spLocks noGrp="1"/>
          </p:cNvSpPr>
          <p:nvPr>
            <p:ph idx="1"/>
          </p:nvPr>
        </p:nvSpPr>
        <p:spPr>
          <a:xfrm>
            <a:off x="4765906" y="273055"/>
            <a:ext cx="68166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9442" name="文本占位符 3"/>
          <p:cNvSpPr>
            <a:spLocks noGrp="1"/>
          </p:cNvSpPr>
          <p:nvPr>
            <p:ph type="body" sz="half" idx="2"/>
          </p:nvPr>
        </p:nvSpPr>
        <p:spPr>
          <a:xfrm>
            <a:off x="609497" y="1435103"/>
            <a:ext cx="401038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049443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44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45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28529-FD75-49A8-BB07-AB34E7CB1361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46" name="标题 1"/>
          <p:cNvSpPr>
            <a:spLocks noGrp="1"/>
          </p:cNvSpPr>
          <p:nvPr>
            <p:ph type="title"/>
          </p:nvPr>
        </p:nvSpPr>
        <p:spPr>
          <a:xfrm>
            <a:off x="2389305" y="4800600"/>
            <a:ext cx="731604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447" name="图片占位符 2"/>
          <p:cNvSpPr>
            <a:spLocks noGrp="1"/>
          </p:cNvSpPr>
          <p:nvPr>
            <p:ph type="pic" idx="1"/>
          </p:nvPr>
        </p:nvSpPr>
        <p:spPr>
          <a:xfrm>
            <a:off x="2389305" y="612775"/>
            <a:ext cx="731604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1049448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305" y="5367338"/>
            <a:ext cx="731604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049449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50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51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94403-710A-4BFD-B499-771982521511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29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430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9431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32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33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D6E35-18CF-4A64-BB03-A70048D88307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345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346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1049347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1049348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2874F-CA3C-45E2-BED9-2EAF5F884421}" type="slidenum">
              <a:rPr lang="zh-CN" altLang="en-US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24" name="竖排标题 1"/>
          <p:cNvSpPr>
            <a:spLocks noGrp="1"/>
          </p:cNvSpPr>
          <p:nvPr>
            <p:ph type="title" orient="vert"/>
          </p:nvPr>
        </p:nvSpPr>
        <p:spPr>
          <a:xfrm>
            <a:off x="8839783" y="-20636"/>
            <a:ext cx="2742724" cy="614680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425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494" y="-20636"/>
            <a:ext cx="8027123" cy="614680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9426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27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28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AE5C4-C69E-421F-A746-93B376056FF9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4" name="Picture 2" descr="C:\Users\Administrator\Desktop\3333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8988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8582" name="标题 1"/>
          <p:cNvSpPr>
            <a:spLocks noGrp="1"/>
          </p:cNvSpPr>
          <p:nvPr>
            <p:ph type="ctrTitle"/>
          </p:nvPr>
        </p:nvSpPr>
        <p:spPr>
          <a:xfrm>
            <a:off x="914400" y="2130431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8583" name="副标题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1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104858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104858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104858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BCDB9-5857-4810-B7E5-9553084EC9C9}" type="slidenum">
              <a:rPr lang="zh-CN" altLang="en-US">
                <a:solidFill>
                  <a:srgbClr val="000000"/>
                </a:solidFill>
              </a:rPr>
            </a:fld>
            <a:endParaRPr lang="zh-CN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34" name="标题 1"/>
          <p:cNvSpPr>
            <a:spLocks noGrp="1"/>
          </p:cNvSpPr>
          <p:nvPr>
            <p:ph type="title"/>
          </p:nvPr>
        </p:nvSpPr>
        <p:spPr>
          <a:xfrm>
            <a:off x="239845" y="124246"/>
            <a:ext cx="10973012" cy="586541"/>
          </a:xfrm>
        </p:spPr>
        <p:txBody>
          <a:bodyPr/>
          <a:lstStyle>
            <a:lvl1pPr>
              <a:defRPr sz="2400">
                <a:solidFill>
                  <a:srgbClr val="003399"/>
                </a:solidFill>
                <a:latin typeface="+mj-lt"/>
              </a:defRPr>
            </a:lvl1pPr>
          </a:lstStyle>
          <a:p>
            <a:endParaRPr lang="zh-CN" altLang="en-US" dirty="0"/>
          </a:p>
        </p:txBody>
      </p:sp>
      <p:sp>
        <p:nvSpPr>
          <p:cNvPr id="1049435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4943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75111" y="6172346"/>
            <a:ext cx="2844306" cy="476250"/>
          </a:xfrm>
        </p:spPr>
        <p:txBody>
          <a:bodyPr/>
          <a:lstStyle/>
          <a:p>
            <a:fld id="{842AE7D4-9A35-4FD0-9050-81087E043DDE}" type="slidenum">
              <a:rPr lang="zh-CN" altLang="en-US">
                <a:solidFill>
                  <a:srgbClr val="000000"/>
                </a:solidFill>
              </a:rPr>
            </a:fld>
            <a:endParaRPr lang="en-US" altLang="zh-CN" dirty="0">
              <a:solidFill>
                <a:srgbClr val="000000"/>
              </a:solidFill>
            </a:endParaRPr>
          </a:p>
        </p:txBody>
      </p:sp>
      <p:sp>
        <p:nvSpPr>
          <p:cNvPr id="1049437" name="矩形 1"/>
          <p:cNvSpPr>
            <a:spLocks noChangeArrowheads="1"/>
          </p:cNvSpPr>
          <p:nvPr/>
        </p:nvSpPr>
        <p:spPr bwMode="auto">
          <a:xfrm>
            <a:off x="11034260" y="750888"/>
            <a:ext cx="1170314" cy="72000"/>
          </a:xfrm>
          <a:prstGeom prst="rect">
            <a:avLst/>
          </a:prstGeom>
          <a:solidFill>
            <a:srgbClr val="003399"/>
          </a:solidFill>
          <a:ln w="25400" algn="ctr">
            <a:noFill/>
            <a:miter lim="800000"/>
          </a:ln>
        </p:spPr>
        <p:txBody>
          <a:bodyPr anchor="ctr"/>
          <a:lstStyle/>
          <a:p>
            <a:pPr algn="ctr"/>
            <a:endParaRPr lang="zh-CN" altLang="en-US" b="1">
              <a:solidFill>
                <a:srgbClr val="FFFFFF"/>
              </a:solidFill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049438" name="矩形 10"/>
          <p:cNvSpPr/>
          <p:nvPr/>
        </p:nvSpPr>
        <p:spPr>
          <a:xfrm>
            <a:off x="-38092" y="750888"/>
            <a:ext cx="9723111" cy="72000"/>
          </a:xfrm>
          <a:prstGeom prst="rect">
            <a:avLst/>
          </a:prstGeom>
          <a:solidFill>
            <a:srgbClr val="003399"/>
          </a:solidFill>
          <a:ln w="254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b="1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9439" name="矩形 1"/>
          <p:cNvSpPr>
            <a:spLocks noChangeArrowheads="1"/>
          </p:cNvSpPr>
          <p:nvPr/>
        </p:nvSpPr>
        <p:spPr bwMode="auto">
          <a:xfrm>
            <a:off x="9623594" y="750888"/>
            <a:ext cx="1743830" cy="72000"/>
          </a:xfrm>
          <a:prstGeom prst="rect">
            <a:avLst/>
          </a:prstGeom>
          <a:solidFill>
            <a:srgbClr val="0066CC"/>
          </a:solidFill>
          <a:ln w="25400" algn="ctr">
            <a:noFill/>
            <a:miter lim="800000"/>
          </a:ln>
        </p:spPr>
        <p:txBody>
          <a:bodyPr anchor="ctr"/>
          <a:lstStyle/>
          <a:p>
            <a:pPr algn="ctr"/>
            <a:endParaRPr lang="zh-CN" altLang="en-US" b="1">
              <a:solidFill>
                <a:srgbClr val="FFFFFF"/>
              </a:solidFill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52" name="标题 1"/>
          <p:cNvSpPr>
            <a:spLocks noGrp="1"/>
          </p:cNvSpPr>
          <p:nvPr>
            <p:ph type="title"/>
          </p:nvPr>
        </p:nvSpPr>
        <p:spPr>
          <a:xfrm>
            <a:off x="330144" y="124246"/>
            <a:ext cx="10973012" cy="58654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104945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4945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5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5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AE7D4-9A35-4FD0-9050-81087E043DDE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57" name="TextBox 6"/>
          <p:cNvSpPr txBox="1"/>
          <p:nvPr userDrawn="1"/>
        </p:nvSpPr>
        <p:spPr>
          <a:xfrm>
            <a:off x="546006" y="6500209"/>
            <a:ext cx="4001922" cy="30777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en-US" altLang="zh-CN" sz="700" dirty="0">
                <a:solidFill>
                  <a:srgbClr val="262626"/>
                </a:solidFill>
                <a:ea typeface="Arial Unicode MS" panose="020B0604020202020204" charset="-122"/>
                <a:cs typeface="Times New Roman" panose="02020603050405020304" pitchFamily="18" charset="0"/>
              </a:rPr>
              <a:t>Dalian Institute of Chemical Physics (DICP) </a:t>
            </a:r>
            <a:endParaRPr lang="en-US" altLang="zh-CN" sz="700" dirty="0">
              <a:solidFill>
                <a:srgbClr val="262626"/>
              </a:solidFill>
              <a:ea typeface="Arial Unicode MS" panose="020B0604020202020204" charset="-122"/>
              <a:cs typeface="Times New Roman" panose="02020603050405020304" pitchFamily="18" charset="0"/>
            </a:endParaRPr>
          </a:p>
          <a:p>
            <a:r>
              <a:rPr lang="en-US" altLang="zh-CN" sz="700" dirty="0">
                <a:solidFill>
                  <a:srgbClr val="262626"/>
                </a:solidFill>
                <a:ea typeface="Arial Unicode MS" panose="020B0604020202020204" charset="-122"/>
                <a:cs typeface="Times New Roman" panose="02020603050405020304" pitchFamily="18" charset="0"/>
              </a:rPr>
              <a:t>Chinese Academy of Sciences (CAS)</a:t>
            </a:r>
            <a:endParaRPr lang="en-US" altLang="zh-CN" sz="700" dirty="0">
              <a:solidFill>
                <a:srgbClr val="262626"/>
              </a:solidFill>
              <a:ea typeface="Arial Unicode MS" panose="020B0604020202020204" charset="-122"/>
              <a:cs typeface="Times New Roman" panose="02020603050405020304" pitchFamily="18" charset="0"/>
            </a:endParaRPr>
          </a:p>
        </p:txBody>
      </p:sp>
      <p:pic>
        <p:nvPicPr>
          <p:cNvPr id="2097306" name="图片 12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771906" y="6545311"/>
            <a:ext cx="318013" cy="238551"/>
          </a:xfrm>
          <a:prstGeom prst="rect">
            <a:avLst/>
          </a:prstGeom>
        </p:spPr>
      </p:pic>
      <p:sp>
        <p:nvSpPr>
          <p:cNvPr id="1049458" name="TextBox 7"/>
          <p:cNvSpPr txBox="1">
            <a:spLocks noChangeArrowheads="1"/>
          </p:cNvSpPr>
          <p:nvPr userDrawn="1"/>
        </p:nvSpPr>
        <p:spPr bwMode="auto">
          <a:xfrm>
            <a:off x="11020648" y="6490711"/>
            <a:ext cx="673582" cy="33855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1600" b="1" i="1" dirty="0">
                <a:solidFill>
                  <a:srgbClr val="003399"/>
                </a:solidFill>
                <a:latin typeface="Arial" panose="020B0604020202020204"/>
                <a:ea typeface="宋体" panose="02010600030101010101" pitchFamily="2" charset="-122"/>
                <a:cs typeface="Noto Sans CJK Black"/>
              </a:rPr>
              <a:t>DCIP</a:t>
            </a:r>
            <a:endParaRPr lang="zh-CN" altLang="en-US" sz="1600" b="1" i="1" dirty="0">
              <a:solidFill>
                <a:srgbClr val="003399"/>
              </a:solidFill>
              <a:latin typeface="Arial" panose="020B0604020202020204"/>
              <a:ea typeface="宋体" panose="02010600030101010101" pitchFamily="2" charset="-122"/>
              <a:cs typeface="Noto Sans CJK Black"/>
            </a:endParaRPr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59" name="标题 1"/>
          <p:cNvSpPr>
            <a:spLocks noGrp="1"/>
          </p:cNvSpPr>
          <p:nvPr>
            <p:ph type="title"/>
          </p:nvPr>
        </p:nvSpPr>
        <p:spPr>
          <a:xfrm>
            <a:off x="962920" y="4406905"/>
            <a:ext cx="10363516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460" name="文本占位符 2"/>
          <p:cNvSpPr>
            <a:spLocks noGrp="1"/>
          </p:cNvSpPr>
          <p:nvPr>
            <p:ph type="body" idx="1"/>
          </p:nvPr>
        </p:nvSpPr>
        <p:spPr>
          <a:xfrm>
            <a:off x="962920" y="2906713"/>
            <a:ext cx="10363516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049461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62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63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E9C26-C7B2-4AAE-A431-9EF6E57A90FE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64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465" name="内容占位符 2"/>
          <p:cNvSpPr>
            <a:spLocks noGrp="1"/>
          </p:cNvSpPr>
          <p:nvPr>
            <p:ph sz="half" idx="1"/>
          </p:nvPr>
        </p:nvSpPr>
        <p:spPr>
          <a:xfrm>
            <a:off x="609494" y="1600205"/>
            <a:ext cx="538386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9466" name="内容占位符 3"/>
          <p:cNvSpPr>
            <a:spLocks noGrp="1"/>
          </p:cNvSpPr>
          <p:nvPr>
            <p:ph sz="half" idx="2"/>
          </p:nvPr>
        </p:nvSpPr>
        <p:spPr>
          <a:xfrm>
            <a:off x="6196524" y="1600205"/>
            <a:ext cx="538598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9467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68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69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2038A-B370-47A4-8B3F-5F62BD7B1043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16" name="标题 1"/>
          <p:cNvSpPr>
            <a:spLocks noGrp="1"/>
          </p:cNvSpPr>
          <p:nvPr>
            <p:ph type="title"/>
          </p:nvPr>
        </p:nvSpPr>
        <p:spPr>
          <a:xfrm>
            <a:off x="609495" y="274638"/>
            <a:ext cx="10973012" cy="11430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417" name="文本占位符 2"/>
          <p:cNvSpPr>
            <a:spLocks noGrp="1"/>
          </p:cNvSpPr>
          <p:nvPr>
            <p:ph type="body" idx="1"/>
          </p:nvPr>
        </p:nvSpPr>
        <p:spPr>
          <a:xfrm>
            <a:off x="609494" y="1535113"/>
            <a:ext cx="538598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049418" name="内容占位符 3"/>
          <p:cNvSpPr>
            <a:spLocks noGrp="1"/>
          </p:cNvSpPr>
          <p:nvPr>
            <p:ph sz="half" idx="2"/>
          </p:nvPr>
        </p:nvSpPr>
        <p:spPr>
          <a:xfrm>
            <a:off x="609494" y="2174875"/>
            <a:ext cx="538598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9419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4410" y="1535113"/>
            <a:ext cx="538809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049420" name="内容占位符 5"/>
          <p:cNvSpPr>
            <a:spLocks noGrp="1"/>
          </p:cNvSpPr>
          <p:nvPr>
            <p:ph sz="quarter" idx="4"/>
          </p:nvPr>
        </p:nvSpPr>
        <p:spPr>
          <a:xfrm>
            <a:off x="6194410" y="2174875"/>
            <a:ext cx="538809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9421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22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23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DF536-B860-4D2E-988E-A85E7007C6AE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345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346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347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348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2874F-CA3C-45E2-BED9-2EAF5F884421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11438238" y="225950"/>
            <a:ext cx="469556" cy="414592"/>
          </a:xfrm>
          <a:prstGeom prst="rect">
            <a:avLst/>
          </a:prstGeom>
        </p:spPr>
        <p:txBody>
          <a:bodyPr/>
          <a:lstStyle/>
          <a:p>
            <a:fld id="{2A4596E2-CD65-48BF-87D1-8BC17B8150AB}" type="slidenum">
              <a:rPr lang="zh-CN" altLang="en-US"/>
            </a:fld>
            <a:endParaRPr lang="en-US" altLang="zh-CN" dirty="0"/>
          </a:p>
        </p:txBody>
      </p:sp>
      <p:grpSp>
        <p:nvGrpSpPr>
          <p:cNvPr id="8" name="组合 7"/>
          <p:cNvGrpSpPr/>
          <p:nvPr userDrawn="1"/>
        </p:nvGrpSpPr>
        <p:grpSpPr>
          <a:xfrm flipV="1">
            <a:off x="988542" y="706192"/>
            <a:ext cx="10766853" cy="45719"/>
            <a:chOff x="1239791" y="3373704"/>
            <a:chExt cx="5327375" cy="56535"/>
          </a:xfrm>
        </p:grpSpPr>
        <p:sp>
          <p:nvSpPr>
            <p:cNvPr id="9" name="矩形 8"/>
            <p:cNvSpPr/>
            <p:nvPr/>
          </p:nvSpPr>
          <p:spPr>
            <a:xfrm>
              <a:off x="1239791" y="3373704"/>
              <a:ext cx="1068443" cy="56535"/>
            </a:xfrm>
            <a:prstGeom prst="rect">
              <a:avLst/>
            </a:prstGeom>
            <a:solidFill>
              <a:srgbClr val="0070C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5498723" y="3373704"/>
              <a:ext cx="1068443" cy="56535"/>
            </a:xfrm>
            <a:prstGeom prst="rect">
              <a:avLst/>
            </a:prstGeom>
            <a:solidFill>
              <a:srgbClr val="CAA88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2305265" y="3373704"/>
              <a:ext cx="1068443" cy="56535"/>
            </a:xfrm>
            <a:prstGeom prst="rect">
              <a:avLst/>
            </a:prstGeom>
            <a:solidFill>
              <a:srgbClr val="DCC12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4433247" y="3373704"/>
              <a:ext cx="1068443" cy="56535"/>
            </a:xfrm>
            <a:prstGeom prst="rect">
              <a:avLst/>
            </a:prstGeom>
            <a:solidFill>
              <a:srgbClr val="C5172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3370741" y="3373704"/>
              <a:ext cx="1068443" cy="56535"/>
            </a:xfrm>
            <a:prstGeom prst="rect">
              <a:avLst/>
            </a:prstGeom>
            <a:solidFill>
              <a:srgbClr val="D8D8D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</p:grpSp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709529" y="1398494"/>
            <a:ext cx="5468928" cy="5432346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44730" y="133858"/>
            <a:ext cx="642765" cy="6427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40" name="标题 1"/>
          <p:cNvSpPr>
            <a:spLocks noGrp="1"/>
          </p:cNvSpPr>
          <p:nvPr>
            <p:ph type="title"/>
          </p:nvPr>
        </p:nvSpPr>
        <p:spPr>
          <a:xfrm>
            <a:off x="609497" y="273050"/>
            <a:ext cx="401038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441" name="内容占位符 2"/>
          <p:cNvSpPr>
            <a:spLocks noGrp="1"/>
          </p:cNvSpPr>
          <p:nvPr>
            <p:ph idx="1"/>
          </p:nvPr>
        </p:nvSpPr>
        <p:spPr>
          <a:xfrm>
            <a:off x="4765906" y="273055"/>
            <a:ext cx="68166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9442" name="文本占位符 3"/>
          <p:cNvSpPr>
            <a:spLocks noGrp="1"/>
          </p:cNvSpPr>
          <p:nvPr>
            <p:ph type="body" sz="half" idx="2"/>
          </p:nvPr>
        </p:nvSpPr>
        <p:spPr>
          <a:xfrm>
            <a:off x="609497" y="1435103"/>
            <a:ext cx="401038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049443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44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45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28529-FD75-49A8-BB07-AB34E7CB1361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70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738200" y="6072705"/>
            <a:ext cx="2844306" cy="476250"/>
          </a:xfrm>
        </p:spPr>
        <p:txBody>
          <a:bodyPr/>
          <a:lstStyle/>
          <a:p>
            <a:fld id="{2A4596E2-CD65-48BF-87D1-8BC17B8150AB}" type="slidenum">
              <a:rPr lang="zh-CN" altLang="en-US"/>
            </a:fld>
            <a:endParaRPr lang="en-US" altLang="zh-CN"/>
          </a:p>
        </p:txBody>
      </p:sp>
      <p:grpSp>
        <p:nvGrpSpPr>
          <p:cNvPr id="272" name="组合 4"/>
          <p:cNvGrpSpPr/>
          <p:nvPr userDrawn="1"/>
        </p:nvGrpSpPr>
        <p:grpSpPr>
          <a:xfrm>
            <a:off x="342841" y="925763"/>
            <a:ext cx="11463994" cy="72000"/>
            <a:chOff x="257174" y="1141413"/>
            <a:chExt cx="8599489" cy="72000"/>
          </a:xfrm>
          <a:solidFill>
            <a:schemeClr val="accent2"/>
          </a:solidFill>
        </p:grpSpPr>
        <p:sp>
          <p:nvSpPr>
            <p:cNvPr id="1049471" name="矩形 1"/>
            <p:cNvSpPr>
              <a:spLocks noChangeArrowheads="1"/>
            </p:cNvSpPr>
            <p:nvPr/>
          </p:nvSpPr>
          <p:spPr bwMode="auto">
            <a:xfrm>
              <a:off x="7978775" y="1141413"/>
              <a:ext cx="877888" cy="72000"/>
            </a:xfrm>
            <a:prstGeom prst="rect">
              <a:avLst/>
            </a:prstGeom>
            <a:solidFill>
              <a:srgbClr val="003399"/>
            </a:solidFill>
            <a:ln w="25400" algn="ctr">
              <a:noFill/>
              <a:miter lim="800000"/>
            </a:ln>
          </p:spPr>
          <p:txBody>
            <a:bodyPr anchor="ctr"/>
            <a:lstStyle/>
            <a:p>
              <a:pPr algn="ctr"/>
              <a:endParaRPr lang="zh-CN" altLang="en-US" b="1">
                <a:solidFill>
                  <a:srgbClr val="FFFFFF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049472" name="矩形 6"/>
            <p:cNvSpPr/>
            <p:nvPr/>
          </p:nvSpPr>
          <p:spPr>
            <a:xfrm>
              <a:off x="257174" y="1141413"/>
              <a:ext cx="6823075" cy="72000"/>
            </a:xfrm>
            <a:prstGeom prst="rect">
              <a:avLst/>
            </a:prstGeom>
            <a:solidFill>
              <a:srgbClr val="003399"/>
            </a:solidFill>
            <a:ln w="25400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altLang="zh-CN" b="1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</a:t>
              </a:r>
              <a:endParaRPr lang="zh-CN" altLang="en-US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49473" name="矩形 1"/>
            <p:cNvSpPr>
              <a:spLocks noChangeArrowheads="1"/>
            </p:cNvSpPr>
            <p:nvPr/>
          </p:nvSpPr>
          <p:spPr bwMode="auto">
            <a:xfrm>
              <a:off x="7080250" y="1141413"/>
              <a:ext cx="1238400" cy="72000"/>
            </a:xfrm>
            <a:prstGeom prst="rect">
              <a:avLst/>
            </a:prstGeom>
            <a:solidFill>
              <a:srgbClr val="0070C0"/>
            </a:solidFill>
            <a:ln w="25400" algn="ctr">
              <a:noFill/>
              <a:miter lim="800000"/>
            </a:ln>
          </p:spPr>
          <p:txBody>
            <a:bodyPr anchor="ctr"/>
            <a:lstStyle/>
            <a:p>
              <a:pPr algn="ctr"/>
              <a:endParaRPr lang="zh-CN" altLang="en-US" b="1">
                <a:solidFill>
                  <a:srgbClr val="FFFFFF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46" name="标题 1"/>
          <p:cNvSpPr>
            <a:spLocks noGrp="1"/>
          </p:cNvSpPr>
          <p:nvPr>
            <p:ph type="title"/>
          </p:nvPr>
        </p:nvSpPr>
        <p:spPr>
          <a:xfrm>
            <a:off x="2389305" y="4800600"/>
            <a:ext cx="731604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447" name="图片占位符 2"/>
          <p:cNvSpPr>
            <a:spLocks noGrp="1"/>
          </p:cNvSpPr>
          <p:nvPr>
            <p:ph type="pic" idx="1"/>
          </p:nvPr>
        </p:nvSpPr>
        <p:spPr>
          <a:xfrm>
            <a:off x="2389305" y="612775"/>
            <a:ext cx="731604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1049448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305" y="5367338"/>
            <a:ext cx="731604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049449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50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51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94403-710A-4BFD-B499-771982521511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29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430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9431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32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33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D6E35-18CF-4A64-BB03-A70048D88307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24" name="竖排标题 1"/>
          <p:cNvSpPr>
            <a:spLocks noGrp="1"/>
          </p:cNvSpPr>
          <p:nvPr>
            <p:ph type="title" orient="vert"/>
          </p:nvPr>
        </p:nvSpPr>
        <p:spPr>
          <a:xfrm>
            <a:off x="8839783" y="-20636"/>
            <a:ext cx="2742724" cy="614680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425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494" y="-20636"/>
            <a:ext cx="8027123" cy="614680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9426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27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28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AE5C4-C69E-421F-A746-93B376056FF9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5" descr="14-2.png"/>
          <p:cNvPicPr>
            <a:picLocks noChangeAspect="1"/>
          </p:cNvPicPr>
          <p:nvPr userDrawn="1"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38" b="39864"/>
          <a:stretch>
            <a:fillRect/>
          </a:stretch>
        </p:blipFill>
        <p:spPr bwMode="auto">
          <a:xfrm>
            <a:off x="2814532" y="1229012"/>
            <a:ext cx="8553223" cy="5184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70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11438239" y="225951"/>
            <a:ext cx="469556" cy="414592"/>
          </a:xfrm>
          <a:prstGeom prst="rect">
            <a:avLst/>
          </a:prstGeom>
        </p:spPr>
        <p:txBody>
          <a:bodyPr lIns="68570" tIns="34289" rIns="68570" bIns="34289"/>
          <a:lstStyle/>
          <a:p>
            <a:fld id="{2A4596E2-CD65-48BF-87D1-8BC17B8150AB}" type="slidenum">
              <a:rPr lang="zh-CN" altLang="en-US">
                <a:solidFill>
                  <a:srgbClr val="000000"/>
                </a:solidFill>
              </a:rPr>
            </a:fld>
            <a:endParaRPr lang="en-US" altLang="zh-CN" dirty="0">
              <a:solidFill>
                <a:srgbClr val="000000"/>
              </a:solidFill>
            </a:endParaRPr>
          </a:p>
        </p:txBody>
      </p:sp>
      <p:grpSp>
        <p:nvGrpSpPr>
          <p:cNvPr id="8" name="组合 7"/>
          <p:cNvGrpSpPr/>
          <p:nvPr userDrawn="1"/>
        </p:nvGrpSpPr>
        <p:grpSpPr>
          <a:xfrm flipV="1">
            <a:off x="988543" y="706203"/>
            <a:ext cx="10766853" cy="45719"/>
            <a:chOff x="1239791" y="3373704"/>
            <a:chExt cx="5327375" cy="56535"/>
          </a:xfrm>
        </p:grpSpPr>
        <p:sp>
          <p:nvSpPr>
            <p:cNvPr id="9" name="矩形 8"/>
            <p:cNvSpPr/>
            <p:nvPr/>
          </p:nvSpPr>
          <p:spPr>
            <a:xfrm>
              <a:off x="1239791" y="3373704"/>
              <a:ext cx="1068443" cy="56535"/>
            </a:xfrm>
            <a:prstGeom prst="rect">
              <a:avLst/>
            </a:prstGeom>
            <a:solidFill>
              <a:srgbClr val="0070C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5498723" y="3373704"/>
              <a:ext cx="1068443" cy="56535"/>
            </a:xfrm>
            <a:prstGeom prst="rect">
              <a:avLst/>
            </a:prstGeom>
            <a:solidFill>
              <a:srgbClr val="CAA88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2305265" y="3373704"/>
              <a:ext cx="1068443" cy="56535"/>
            </a:xfrm>
            <a:prstGeom prst="rect">
              <a:avLst/>
            </a:prstGeom>
            <a:solidFill>
              <a:srgbClr val="DCC12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4433247" y="3373704"/>
              <a:ext cx="1068443" cy="56535"/>
            </a:xfrm>
            <a:prstGeom prst="rect">
              <a:avLst/>
            </a:prstGeom>
            <a:solidFill>
              <a:srgbClr val="C5172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3370741" y="3373704"/>
              <a:ext cx="1068443" cy="56535"/>
            </a:xfrm>
            <a:prstGeom prst="rect">
              <a:avLst/>
            </a:prstGeom>
            <a:solidFill>
              <a:srgbClr val="D8D8D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</p:grp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9529" y="1398493"/>
            <a:ext cx="5468928" cy="5432347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32" y="133859"/>
            <a:ext cx="642765" cy="6427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36"/>
            <a:ext cx="10363200" cy="1470025"/>
          </a:xfrm>
        </p:spPr>
        <p:txBody>
          <a:bodyPr lIns="68570" tIns="34289" rIns="68570" bIns="34289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 lIns="68570" tIns="34289" rIns="68570" bIns="34289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3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5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7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9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68570" tIns="34289" rIns="68570" bIns="34289" rtlCol="0" anchor="ctr"/>
          <a:lstStyle>
            <a:lvl1pPr>
              <a:defRPr/>
            </a:lvl1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200">
              <a:solidFill>
                <a:prstClr val="black">
                  <a:tint val="75000"/>
                </a:prstClr>
              </a:solidFill>
              <a:latin typeface="Arial" panose="020B0604020202020204"/>
              <a:ea typeface="宋体" panose="02010600030101010101" pitchFamily="2" charset="-122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68570" tIns="34289" rIns="68570" bIns="34289" rtlCol="0" anchor="ctr"/>
          <a:lstStyle>
            <a:lvl1pPr>
              <a:defRPr/>
            </a:lvl1pPr>
          </a:lstStyle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200">
              <a:solidFill>
                <a:prstClr val="black">
                  <a:tint val="75000"/>
                </a:prstClr>
              </a:solidFill>
              <a:latin typeface="Arial" panose="020B0604020202020204"/>
              <a:ea typeface="宋体" panose="02010600030101010101" pitchFamily="2" charset="-122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9328151" y="6480176"/>
            <a:ext cx="2844800" cy="365125"/>
          </a:xfrm>
          <a:prstGeom prst="rect">
            <a:avLst/>
          </a:prstGeom>
        </p:spPr>
        <p:txBody>
          <a:bodyPr vert="horz" wrap="square" lIns="68570" tIns="34289" rIns="68570" bIns="34289" numCol="1" anchor="ctr" anchorCtr="0" compatLnSpc="1"/>
          <a:lstStyle/>
          <a:p>
            <a:pPr algn="r"/>
            <a:fld id="{9A0DB2DC-4C9A-4742-B13C-FB6460FD3503}" type="slidenum">
              <a:rPr lang="zh-CN" altLang="en-US" dirty="0">
                <a:solidFill>
                  <a:srgbClr val="000000"/>
                </a:solidFill>
              </a:rPr>
            </a:fld>
            <a:endParaRPr lang="zh-CN" alt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</p:spPr>
        <p:txBody>
          <a:bodyPr lIns="68570" tIns="34289" rIns="68570" bIns="34289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</p:spPr>
        <p:txBody>
          <a:bodyPr lIns="68570" tIns="34289" rIns="68570" bIns="34289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68570" tIns="34289" rIns="68570" bIns="34289" rtlCol="0" anchor="ctr"/>
          <a:lstStyle>
            <a:lvl1pPr>
              <a:defRPr/>
            </a:lvl1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200">
              <a:solidFill>
                <a:prstClr val="black">
                  <a:tint val="75000"/>
                </a:prstClr>
              </a:solidFill>
              <a:latin typeface="Arial" panose="020B0604020202020204"/>
              <a:ea typeface="宋体" panose="02010600030101010101" pitchFamily="2" charset="-122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68570" tIns="34289" rIns="68570" bIns="34289" rtlCol="0" anchor="ctr"/>
          <a:lstStyle>
            <a:lvl1pPr>
              <a:defRPr/>
            </a:lvl1pPr>
          </a:lstStyle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200">
              <a:solidFill>
                <a:prstClr val="black">
                  <a:tint val="75000"/>
                </a:prstClr>
              </a:solidFill>
              <a:latin typeface="Arial" panose="020B0604020202020204"/>
              <a:ea typeface="宋体" panose="02010600030101010101" pitchFamily="2" charset="-122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9338733" y="6491288"/>
            <a:ext cx="2844800" cy="365125"/>
          </a:xfrm>
          <a:prstGeom prst="rect">
            <a:avLst/>
          </a:prstGeom>
        </p:spPr>
        <p:txBody>
          <a:bodyPr vert="horz" wrap="square" lIns="68570" tIns="34289" rIns="68570" bIns="34289" numCol="1" anchor="ctr" anchorCtr="0" compatLnSpc="1"/>
          <a:lstStyle/>
          <a:p>
            <a:pPr algn="r"/>
            <a:fld id="{9A0DB2DC-4C9A-4742-B13C-FB6460FD3503}" type="slidenum">
              <a:rPr lang="zh-CN" altLang="en-US" dirty="0">
                <a:solidFill>
                  <a:srgbClr val="000000"/>
                </a:solidFill>
              </a:rPr>
            </a:fld>
            <a:endParaRPr lang="zh-CN" alt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</p:spPr>
        <p:txBody>
          <a:bodyPr lIns="68570" tIns="34289" rIns="68570" bIns="34289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 lIns="68570" tIns="34289" rIns="68570" bIns="34289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65"/>
            </a:lvl4pPr>
            <a:lvl5pPr>
              <a:defRPr sz="1865"/>
            </a:lvl5pPr>
            <a:lvl6pPr>
              <a:defRPr sz="1865"/>
            </a:lvl6pPr>
            <a:lvl7pPr>
              <a:defRPr sz="1865"/>
            </a:lvl7pPr>
            <a:lvl8pPr>
              <a:defRPr sz="1865"/>
            </a:lvl8pPr>
            <a:lvl9pPr>
              <a:defRPr sz="186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 lIns="68570" tIns="34289" rIns="68570" bIns="34289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65"/>
            </a:lvl4pPr>
            <a:lvl5pPr>
              <a:defRPr sz="1865"/>
            </a:lvl5pPr>
            <a:lvl6pPr>
              <a:defRPr sz="1865"/>
            </a:lvl6pPr>
            <a:lvl7pPr>
              <a:defRPr sz="1865"/>
            </a:lvl7pPr>
            <a:lvl8pPr>
              <a:defRPr sz="1865"/>
            </a:lvl8pPr>
            <a:lvl9pPr>
              <a:defRPr sz="186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</p:spPr>
        <p:txBody>
          <a:bodyPr lIns="68570" tIns="34289" rIns="68570" bIns="34289"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</p:spPr>
        <p:txBody>
          <a:bodyPr lIns="68570" tIns="34289" rIns="68570" bIns="34289"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</p:spPr>
        <p:txBody>
          <a:bodyPr lIns="68570" tIns="34289" rIns="68570" bIns="34289"/>
          <a:lstStyle/>
          <a:p>
            <a:fld id="{0C913308-F349-4B6D-A68A-DD1791B4A57B}" type="slidenum">
              <a:rPr lang="zh-CN" altLang="en-US" smtClean="0">
                <a:solidFill>
                  <a:srgbClr val="000000"/>
                </a:solidFill>
              </a:rPr>
            </a:fld>
            <a:endParaRPr lang="zh-CN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11253281" y="95883"/>
            <a:ext cx="967683" cy="55626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565" tIns="43287" rIns="86565" bIns="43287" rtlCol="0"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40080" indent="-18288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282700" indent="-3683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925955" indent="-554355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568575" indent="-739775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2495"/>
            <a:endParaRPr lang="zh-CN" altLang="en-US" sz="1865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509" y="6356769"/>
            <a:ext cx="2742787" cy="364275"/>
          </a:xfrm>
          <a:prstGeom prst="rect">
            <a:avLst/>
          </a:prstGeom>
        </p:spPr>
        <p:txBody>
          <a:bodyPr lIns="64924" tIns="32465" rIns="64924" bIns="32465"/>
          <a:lstStyle/>
          <a:p>
            <a:pPr defTabSz="913130"/>
            <a:endParaRPr lang="zh-CN" altLang="en-US">
              <a:solidFill>
                <a:srgbClr val="000000"/>
              </a:solidFill>
              <a:latin typeface="Calibri" panose="020F050202020403020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921" y="6356769"/>
            <a:ext cx="4114179" cy="364275"/>
          </a:xfrm>
          <a:prstGeom prst="rect">
            <a:avLst/>
          </a:prstGeom>
        </p:spPr>
        <p:txBody>
          <a:bodyPr lIns="64924" tIns="32465" rIns="64924" bIns="32465"/>
          <a:lstStyle/>
          <a:p>
            <a:pPr defTabSz="913130"/>
            <a:endParaRPr lang="zh-CN" altLang="en-US">
              <a:solidFill>
                <a:srgbClr val="000000"/>
              </a:solidFill>
              <a:latin typeface="Calibri" panose="020F050202020403020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11702513" y="190881"/>
            <a:ext cx="518387" cy="364275"/>
          </a:xfrm>
          <a:prstGeom prst="rect">
            <a:avLst/>
          </a:prstGeom>
        </p:spPr>
        <p:txBody>
          <a:bodyPr lIns="64924" tIns="32465" rIns="64924" bIns="32465"/>
          <a:lstStyle>
            <a:lvl1pPr algn="r">
              <a:defRPr sz="1465">
                <a:solidFill>
                  <a:schemeClr val="bg1"/>
                </a:solidFill>
                <a:latin typeface="+mn-lt"/>
              </a:defRPr>
            </a:lvl1pPr>
          </a:lstStyle>
          <a:p>
            <a:pPr defTabSz="913130"/>
            <a:fld id="{8C92ADDF-ABC6-4EEC-846D-A1AE2D410679}" type="slidenum">
              <a:rPr lang="zh-CN" altLang="en-US" smtClean="0">
                <a:solidFill>
                  <a:srgbClr val="FFFFFF"/>
                </a:solidFill>
              </a:rPr>
            </a:fld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5" name="矩形 4"/>
          <p:cNvSpPr/>
          <p:nvPr userDrawn="1"/>
        </p:nvSpPr>
        <p:spPr>
          <a:xfrm>
            <a:off x="11076" y="95335"/>
            <a:ext cx="213349" cy="55626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2" tIns="45655" rIns="91292" bIns="45655" rtlCol="0"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40080" indent="-18288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282700" indent="-3683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925955" indent="-554355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568575" indent="-739775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2495"/>
            <a:endParaRPr lang="zh-CN" altLang="en-US" sz="1865">
              <a:solidFill>
                <a:srgbClr val="E7E6E6">
                  <a:lumMod val="50000"/>
                </a:srgbClr>
              </a:solidFill>
              <a:cs typeface="+mn-ea"/>
              <a:sym typeface="+mn-lt"/>
            </a:endParaRPr>
          </a:p>
        </p:txBody>
      </p:sp>
      <p:sp>
        <p:nvSpPr>
          <p:cNvPr id="10" name="文本占位符 9"/>
          <p:cNvSpPr>
            <a:spLocks noGrp="1"/>
          </p:cNvSpPr>
          <p:nvPr>
            <p:ph type="body" sz="quarter" idx="13" hasCustomPrompt="1"/>
          </p:nvPr>
        </p:nvSpPr>
        <p:spPr>
          <a:xfrm>
            <a:off x="304301" y="95333"/>
            <a:ext cx="3072459" cy="329435"/>
          </a:xfrm>
          <a:prstGeom prst="rect">
            <a:avLst/>
          </a:prstGeom>
        </p:spPr>
        <p:txBody>
          <a:bodyPr lIns="64924" tIns="32465" rIns="64924" bIns="32465" anchor="ctr"/>
          <a:lstStyle>
            <a:lvl1pPr marL="0" indent="0" algn="l">
              <a:buNone/>
              <a:defRPr sz="1735">
                <a:solidFill>
                  <a:srgbClr val="0070C0"/>
                </a:solidFill>
              </a:defRPr>
            </a:lvl1pPr>
          </a:lstStyle>
          <a:p>
            <a:pPr lvl="0"/>
            <a:r>
              <a:rPr lang="zh-CN" altLang="en-US" dirty="0"/>
              <a:t>点击输入标题内容</a:t>
            </a:r>
            <a:endParaRPr lang="zh-CN" altLang="en-US" dirty="0"/>
          </a:p>
        </p:txBody>
      </p:sp>
      <p:sp>
        <p:nvSpPr>
          <p:cNvPr id="11" name="文本占位符 9"/>
          <p:cNvSpPr>
            <a:spLocks noGrp="1"/>
          </p:cNvSpPr>
          <p:nvPr>
            <p:ph type="body" sz="quarter" idx="14" hasCustomPrompt="1"/>
          </p:nvPr>
        </p:nvSpPr>
        <p:spPr>
          <a:xfrm>
            <a:off x="296664" y="436558"/>
            <a:ext cx="3072459" cy="215057"/>
          </a:xfrm>
          <a:prstGeom prst="rect">
            <a:avLst/>
          </a:prstGeom>
        </p:spPr>
        <p:txBody>
          <a:bodyPr lIns="64924" tIns="32465" rIns="64924" bIns="32465" anchor="ctr"/>
          <a:lstStyle>
            <a:lvl1pPr marL="0" indent="0" algn="l">
              <a:buNone/>
              <a:defRPr sz="106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zh-CN" altLang="en-US" dirty="0"/>
              <a:t>点击输入标题内容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40" name="标题 1"/>
          <p:cNvSpPr>
            <a:spLocks noGrp="1"/>
          </p:cNvSpPr>
          <p:nvPr>
            <p:ph type="title"/>
          </p:nvPr>
        </p:nvSpPr>
        <p:spPr>
          <a:xfrm>
            <a:off x="609497" y="273050"/>
            <a:ext cx="401038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441" name="内容占位符 2"/>
          <p:cNvSpPr>
            <a:spLocks noGrp="1"/>
          </p:cNvSpPr>
          <p:nvPr>
            <p:ph idx="1"/>
          </p:nvPr>
        </p:nvSpPr>
        <p:spPr>
          <a:xfrm>
            <a:off x="4765906" y="273055"/>
            <a:ext cx="68166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9442" name="文本占位符 3"/>
          <p:cNvSpPr>
            <a:spLocks noGrp="1"/>
          </p:cNvSpPr>
          <p:nvPr>
            <p:ph type="body" sz="half" idx="2"/>
          </p:nvPr>
        </p:nvSpPr>
        <p:spPr>
          <a:xfrm>
            <a:off x="609497" y="1435103"/>
            <a:ext cx="401038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049443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1049444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1049445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28529-FD75-49A8-BB07-AB34E7CB1361}" type="slidenum">
              <a:rPr lang="zh-CN" altLang="en-US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lIns="68570" tIns="34289" rIns="68570" bIns="34289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</p:spPr>
        <p:txBody>
          <a:bodyPr lIns="68570" tIns="34289" rIns="68570" bIns="34289"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</p:spPr>
        <p:txBody>
          <a:bodyPr lIns="68570" tIns="34289" rIns="68570" bIns="34289"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</p:spPr>
        <p:txBody>
          <a:bodyPr lIns="68570" tIns="34289" rIns="68570" bIns="34289"/>
          <a:lstStyle/>
          <a:p>
            <a:fld id="{73127340-2293-49D2-96F1-6E7BF0C8FD9C}" type="slidenum">
              <a:rPr lang="zh-CN" altLang="en-US" smtClean="0">
                <a:solidFill>
                  <a:srgbClr val="000000"/>
                </a:solidFill>
              </a:rPr>
            </a:fld>
            <a:endParaRPr lang="zh-CN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5" descr="14-2.png"/>
          <p:cNvPicPr>
            <a:picLocks noChangeAspect="1"/>
          </p:cNvPicPr>
          <p:nvPr userDrawn="1"/>
        </p:nvPicPr>
        <p:blipFill>
          <a:blip r:embed="rId2" cstate="screen">
            <a:duotone>
              <a:prstClr val="black"/>
              <a:schemeClr val="tx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814523" y="1229007"/>
            <a:ext cx="8553223" cy="5184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70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11438238" y="225950"/>
            <a:ext cx="469556" cy="414592"/>
          </a:xfrm>
          <a:prstGeom prst="rect">
            <a:avLst/>
          </a:prstGeom>
        </p:spPr>
        <p:txBody>
          <a:bodyPr/>
          <a:lstStyle/>
          <a:p>
            <a:fld id="{2A4596E2-CD65-48BF-87D1-8BC17B8150AB}" type="slidenum">
              <a:rPr lang="zh-CN" altLang="en-US">
                <a:solidFill>
                  <a:srgbClr val="000000"/>
                </a:solidFill>
              </a:rPr>
            </a:fld>
            <a:endParaRPr lang="en-US" altLang="zh-CN" dirty="0">
              <a:solidFill>
                <a:srgbClr val="000000"/>
              </a:solidFill>
            </a:endParaRPr>
          </a:p>
        </p:txBody>
      </p:sp>
      <p:grpSp>
        <p:nvGrpSpPr>
          <p:cNvPr id="8" name="组合 7"/>
          <p:cNvGrpSpPr/>
          <p:nvPr userDrawn="1"/>
        </p:nvGrpSpPr>
        <p:grpSpPr>
          <a:xfrm flipV="1">
            <a:off x="988542" y="706192"/>
            <a:ext cx="10766853" cy="45719"/>
            <a:chOff x="1239791" y="3373704"/>
            <a:chExt cx="5327375" cy="56535"/>
          </a:xfrm>
        </p:grpSpPr>
        <p:sp>
          <p:nvSpPr>
            <p:cNvPr id="9" name="矩形 8"/>
            <p:cNvSpPr/>
            <p:nvPr/>
          </p:nvSpPr>
          <p:spPr>
            <a:xfrm>
              <a:off x="1239791" y="3373704"/>
              <a:ext cx="1068443" cy="56535"/>
            </a:xfrm>
            <a:prstGeom prst="rect">
              <a:avLst/>
            </a:prstGeom>
            <a:solidFill>
              <a:srgbClr val="0070C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5498723" y="3373704"/>
              <a:ext cx="1068443" cy="56535"/>
            </a:xfrm>
            <a:prstGeom prst="rect">
              <a:avLst/>
            </a:prstGeom>
            <a:solidFill>
              <a:srgbClr val="CAA88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2305265" y="3373704"/>
              <a:ext cx="1068443" cy="56535"/>
            </a:xfrm>
            <a:prstGeom prst="rect">
              <a:avLst/>
            </a:prstGeom>
            <a:solidFill>
              <a:srgbClr val="DCC12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4433247" y="3373704"/>
              <a:ext cx="1068443" cy="56535"/>
            </a:xfrm>
            <a:prstGeom prst="rect">
              <a:avLst/>
            </a:prstGeom>
            <a:solidFill>
              <a:srgbClr val="C5172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3370741" y="3373704"/>
              <a:ext cx="1068443" cy="56535"/>
            </a:xfrm>
            <a:prstGeom prst="rect">
              <a:avLst/>
            </a:prstGeom>
            <a:solidFill>
              <a:srgbClr val="D8D8D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</p:grp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709529" y="1398494"/>
            <a:ext cx="5468928" cy="5432346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44730" y="133858"/>
            <a:ext cx="642765" cy="6427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70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11251580" y="225951"/>
            <a:ext cx="656213" cy="414592"/>
          </a:xfrm>
          <a:prstGeom prst="rect">
            <a:avLst/>
          </a:prstGeom>
        </p:spPr>
        <p:txBody>
          <a:bodyPr lIns="91398" tIns="45718" rIns="91398" bIns="45718"/>
          <a:lstStyle>
            <a:lvl1pPr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2A4596E2-CD65-48BF-87D1-8BC17B8150AB}" type="slidenum">
              <a:rPr lang="zh-CN" altLang="en-US" smtClean="0">
                <a:solidFill>
                  <a:srgbClr val="FFFFFF">
                    <a:lumMod val="50000"/>
                  </a:srgbClr>
                </a:solidFill>
              </a:rPr>
            </a:fld>
            <a:endParaRPr lang="en-US" altLang="zh-CN" dirty="0">
              <a:solidFill>
                <a:srgbClr val="FFFFFF">
                  <a:lumMod val="50000"/>
                </a:srgbClr>
              </a:solidFill>
            </a:endParaRPr>
          </a:p>
        </p:txBody>
      </p:sp>
      <p:grpSp>
        <p:nvGrpSpPr>
          <p:cNvPr id="2" name="组合 7"/>
          <p:cNvGrpSpPr/>
          <p:nvPr userDrawn="1"/>
        </p:nvGrpSpPr>
        <p:grpSpPr>
          <a:xfrm flipV="1">
            <a:off x="988544" y="706218"/>
            <a:ext cx="10766853" cy="45719"/>
            <a:chOff x="1239791" y="3373704"/>
            <a:chExt cx="5327375" cy="56535"/>
          </a:xfrm>
        </p:grpSpPr>
        <p:sp>
          <p:nvSpPr>
            <p:cNvPr id="9" name="矩形 8"/>
            <p:cNvSpPr/>
            <p:nvPr/>
          </p:nvSpPr>
          <p:spPr>
            <a:xfrm>
              <a:off x="1239791" y="3373704"/>
              <a:ext cx="1068443" cy="56535"/>
            </a:xfrm>
            <a:prstGeom prst="rect">
              <a:avLst/>
            </a:prstGeom>
            <a:solidFill>
              <a:srgbClr val="0070C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5498723" y="3373704"/>
              <a:ext cx="1068443" cy="56535"/>
            </a:xfrm>
            <a:prstGeom prst="rect">
              <a:avLst/>
            </a:prstGeom>
            <a:solidFill>
              <a:srgbClr val="CAA88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2305265" y="3373704"/>
              <a:ext cx="1068443" cy="56535"/>
            </a:xfrm>
            <a:prstGeom prst="rect">
              <a:avLst/>
            </a:prstGeom>
            <a:solidFill>
              <a:srgbClr val="DCC12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4433247" y="3373704"/>
              <a:ext cx="1068443" cy="56535"/>
            </a:xfrm>
            <a:prstGeom prst="rect">
              <a:avLst/>
            </a:prstGeom>
            <a:solidFill>
              <a:srgbClr val="C5172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3370741" y="3373704"/>
              <a:ext cx="1068443" cy="56535"/>
            </a:xfrm>
            <a:prstGeom prst="rect">
              <a:avLst/>
            </a:prstGeom>
            <a:solidFill>
              <a:srgbClr val="D8D8D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</p:grp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709529" y="1398493"/>
            <a:ext cx="5468928" cy="5432347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44732" y="133860"/>
            <a:ext cx="642765" cy="642765"/>
          </a:xfrm>
          <a:prstGeom prst="rect">
            <a:avLst/>
          </a:prstGeom>
        </p:spPr>
      </p:pic>
      <p:sp>
        <p:nvSpPr>
          <p:cNvPr id="14" name="标题 1"/>
          <p:cNvSpPr>
            <a:spLocks noGrp="1"/>
          </p:cNvSpPr>
          <p:nvPr>
            <p:ph type="title"/>
          </p:nvPr>
        </p:nvSpPr>
        <p:spPr>
          <a:xfrm>
            <a:off x="1689309" y="99317"/>
            <a:ext cx="9192523" cy="653143"/>
          </a:xfrm>
          <a:prstGeom prst="rect">
            <a:avLst/>
          </a:prstGeom>
        </p:spPr>
        <p:txBody>
          <a:bodyPr lIns="91398" tIns="45718" rIns="91398" bIns="45718">
            <a:noAutofit/>
          </a:bodyPr>
          <a:lstStyle>
            <a:lvl1pPr algn="ctr">
              <a:defRPr sz="400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5" descr="14-2.png"/>
          <p:cNvPicPr>
            <a:picLocks noChangeAspect="1"/>
          </p:cNvPicPr>
          <p:nvPr userDrawn="1"/>
        </p:nvPicPr>
        <p:blipFill>
          <a:blip r:embed="rId2" cstate="screen">
            <a:duotone>
              <a:prstClr val="black"/>
              <a:schemeClr val="tx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814523" y="1229007"/>
            <a:ext cx="8553223" cy="5184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70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11438238" y="225950"/>
            <a:ext cx="469556" cy="414592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2A4596E2-CD65-48BF-87D1-8BC17B8150AB}" type="slidenum">
              <a:rPr lang="zh-CN" altLang="en-US">
                <a:solidFill>
                  <a:srgbClr val="000000"/>
                </a:solidFill>
                <a:latin typeface="Arial" panose="020B0604020202020204"/>
                <a:ea typeface="宋体" panose="02010600030101010101" pitchFamily="2" charset="-122"/>
              </a:rPr>
            </a:fld>
            <a:endParaRPr lang="en-US" altLang="zh-CN" dirty="0">
              <a:solidFill>
                <a:srgbClr val="000000"/>
              </a:solidFill>
              <a:latin typeface="Arial" panose="020B0604020202020204"/>
              <a:ea typeface="宋体" panose="02010600030101010101" pitchFamily="2" charset="-122"/>
            </a:endParaRPr>
          </a:p>
        </p:txBody>
      </p:sp>
      <p:grpSp>
        <p:nvGrpSpPr>
          <p:cNvPr id="8" name="组合 7"/>
          <p:cNvGrpSpPr/>
          <p:nvPr userDrawn="1"/>
        </p:nvGrpSpPr>
        <p:grpSpPr>
          <a:xfrm flipV="1">
            <a:off x="988542" y="706192"/>
            <a:ext cx="10766853" cy="45719"/>
            <a:chOff x="1239791" y="3373704"/>
            <a:chExt cx="5327375" cy="56535"/>
          </a:xfrm>
        </p:grpSpPr>
        <p:sp>
          <p:nvSpPr>
            <p:cNvPr id="9" name="矩形 8"/>
            <p:cNvSpPr/>
            <p:nvPr/>
          </p:nvSpPr>
          <p:spPr>
            <a:xfrm>
              <a:off x="1239791" y="3373704"/>
              <a:ext cx="1068443" cy="56535"/>
            </a:xfrm>
            <a:prstGeom prst="rect">
              <a:avLst/>
            </a:prstGeom>
            <a:solidFill>
              <a:srgbClr val="0070C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prstClr val="white"/>
                </a:solidFill>
                <a:latin typeface="Arial" panose="020B0604020202020204"/>
                <a:ea typeface="宋体" panose="02010600030101010101" pitchFamily="2" charset="-122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5498723" y="3373704"/>
              <a:ext cx="1068443" cy="56535"/>
            </a:xfrm>
            <a:prstGeom prst="rect">
              <a:avLst/>
            </a:prstGeom>
            <a:solidFill>
              <a:srgbClr val="CAA88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prstClr val="white"/>
                </a:solidFill>
                <a:latin typeface="Arial" panose="020B0604020202020204"/>
                <a:ea typeface="宋体" panose="02010600030101010101" pitchFamily="2" charset="-122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2305265" y="3373704"/>
              <a:ext cx="1068443" cy="56535"/>
            </a:xfrm>
            <a:prstGeom prst="rect">
              <a:avLst/>
            </a:prstGeom>
            <a:solidFill>
              <a:srgbClr val="DCC12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prstClr val="white"/>
                </a:solidFill>
                <a:latin typeface="Arial" panose="020B0604020202020204"/>
                <a:ea typeface="宋体" panose="02010600030101010101" pitchFamily="2" charset="-122"/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4433247" y="3373704"/>
              <a:ext cx="1068443" cy="56535"/>
            </a:xfrm>
            <a:prstGeom prst="rect">
              <a:avLst/>
            </a:prstGeom>
            <a:solidFill>
              <a:srgbClr val="C5172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prstClr val="white"/>
                </a:solidFill>
                <a:latin typeface="Arial" panose="020B0604020202020204"/>
                <a:ea typeface="宋体" panose="02010600030101010101" pitchFamily="2" charset="-122"/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3370741" y="3373704"/>
              <a:ext cx="1068443" cy="56535"/>
            </a:xfrm>
            <a:prstGeom prst="rect">
              <a:avLst/>
            </a:prstGeom>
            <a:solidFill>
              <a:srgbClr val="D8D8D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prstClr val="white"/>
                </a:solidFill>
                <a:latin typeface="Arial" panose="020B0604020202020204"/>
                <a:ea typeface="宋体" panose="02010600030101010101" pitchFamily="2" charset="-122"/>
              </a:endParaRPr>
            </a:p>
          </p:txBody>
        </p:sp>
      </p:grp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709529" y="1398494"/>
            <a:ext cx="5468928" cy="5432346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44730" y="133858"/>
            <a:ext cx="642765" cy="6427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5" descr="14-2.png"/>
          <p:cNvPicPr>
            <a:picLocks noChangeAspect="1"/>
          </p:cNvPicPr>
          <p:nvPr userDrawn="1"/>
        </p:nvPicPr>
        <p:blipFill>
          <a:blip r:embed="rId2" cstate="screen">
            <a:duotone>
              <a:prstClr val="black"/>
              <a:schemeClr val="tx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814523" y="1229007"/>
            <a:ext cx="8553223" cy="5184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11438238" y="225950"/>
            <a:ext cx="469556" cy="41459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fld id="{2A4596E2-CD65-48BF-87D1-8BC17B8150AB}" type="slidenum">
              <a:rPr lang="zh-CN" altLang="en-US" smtClean="0">
                <a:solidFill>
                  <a:srgbClr val="808080">
                    <a:lumMod val="75000"/>
                  </a:srgbClr>
                </a:solidFill>
              </a:rPr>
            </a:fld>
            <a:endParaRPr lang="en-US" altLang="zh-CN" dirty="0">
              <a:solidFill>
                <a:srgbClr val="808080">
                  <a:lumMod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image" Target="../media/image4.png"/><Relationship Id="rId13" Type="http://schemas.openxmlformats.org/officeDocument/2006/relationships/image" Target="../media/image3.png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10.xml.rels><?xml version="1.0" encoding="UTF-8" standalone="yes"?>
<Relationships xmlns="http://schemas.openxmlformats.org/package/2006/relationships"><Relationship Id="rId4" Type="http://schemas.openxmlformats.org/officeDocument/2006/relationships/theme" Target="../theme/theme10.xml"/><Relationship Id="rId3" Type="http://schemas.openxmlformats.org/officeDocument/2006/relationships/slideLayout" Target="../slideLayouts/slideLayout97.xml"/><Relationship Id="rId2" Type="http://schemas.openxmlformats.org/officeDocument/2006/relationships/slideLayout" Target="../slideLayouts/slideLayout96.xml"/><Relationship Id="rId1" Type="http://schemas.openxmlformats.org/officeDocument/2006/relationships/slideLayout" Target="../slideLayouts/slideLayout95.xml"/></Relationships>
</file>

<file path=ppt/slideMasters/_rels/slideMaster1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1.xml"/><Relationship Id="rId4" Type="http://schemas.openxmlformats.org/officeDocument/2006/relationships/slideLayout" Target="../slideLayouts/slideLayout101.xml"/><Relationship Id="rId3" Type="http://schemas.openxmlformats.org/officeDocument/2006/relationships/slideLayout" Target="../slideLayouts/slideLayout100.xml"/><Relationship Id="rId2" Type="http://schemas.openxmlformats.org/officeDocument/2006/relationships/slideLayout" Target="../slideLayouts/slideLayout99.xml"/><Relationship Id="rId1" Type="http://schemas.openxmlformats.org/officeDocument/2006/relationships/slideLayout" Target="../slideLayouts/slideLayout98.xml"/></Relationships>
</file>

<file path=ppt/slideMasters/_rels/slideMaster12.xml.rels><?xml version="1.0" encoding="UTF-8" standalone="yes"?>
<Relationships xmlns="http://schemas.openxmlformats.org/package/2006/relationships"><Relationship Id="rId4" Type="http://schemas.openxmlformats.org/officeDocument/2006/relationships/theme" Target="../theme/theme12.xml"/><Relationship Id="rId3" Type="http://schemas.openxmlformats.org/officeDocument/2006/relationships/slideLayout" Target="../slideLayouts/slideLayout104.xml"/><Relationship Id="rId2" Type="http://schemas.openxmlformats.org/officeDocument/2006/relationships/slideLayout" Target="../slideLayouts/slideLayout103.xml"/><Relationship Id="rId1" Type="http://schemas.openxmlformats.org/officeDocument/2006/relationships/slideLayout" Target="../slideLayouts/slideLayout102.xml"/></Relationships>
</file>

<file path=ppt/slideMasters/_rels/slideMaster1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13.xml"/><Relationship Id="rId8" Type="http://schemas.openxmlformats.org/officeDocument/2006/relationships/slideLayout" Target="../slideLayouts/slideLayout112.xml"/><Relationship Id="rId7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8.xml"/><Relationship Id="rId3" Type="http://schemas.openxmlformats.org/officeDocument/2006/relationships/slideLayout" Target="../slideLayouts/slideLayout107.xml"/><Relationship Id="rId2" Type="http://schemas.openxmlformats.org/officeDocument/2006/relationships/slideLayout" Target="../slideLayouts/slideLayout106.xml"/><Relationship Id="rId15" Type="http://schemas.openxmlformats.org/officeDocument/2006/relationships/theme" Target="../theme/theme13.xml"/><Relationship Id="rId14" Type="http://schemas.openxmlformats.org/officeDocument/2006/relationships/image" Target="../media/image4.png"/><Relationship Id="rId13" Type="http://schemas.openxmlformats.org/officeDocument/2006/relationships/image" Target="../media/image3.png"/><Relationship Id="rId12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14.xml"/><Relationship Id="rId1" Type="http://schemas.openxmlformats.org/officeDocument/2006/relationships/slideLayout" Target="../slideLayouts/slideLayout105.xml"/></Relationships>
</file>

<file path=ppt/slideMasters/_rels/slideMaster14.xml.rels><?xml version="1.0" encoding="UTF-8" standalone="yes"?>
<Relationships xmlns="http://schemas.openxmlformats.org/package/2006/relationships"><Relationship Id="rId5" Type="http://schemas.openxmlformats.org/officeDocument/2006/relationships/theme" Target="../theme/theme14.xml"/><Relationship Id="rId4" Type="http://schemas.openxmlformats.org/officeDocument/2006/relationships/slideLayout" Target="../slideLayouts/slideLayout120.xml"/><Relationship Id="rId3" Type="http://schemas.openxmlformats.org/officeDocument/2006/relationships/slideLayout" Target="../slideLayouts/slideLayout119.xml"/><Relationship Id="rId2" Type="http://schemas.openxmlformats.org/officeDocument/2006/relationships/slideLayout" Target="../slideLayouts/slideLayout118.xml"/><Relationship Id="rId1" Type="http://schemas.openxmlformats.org/officeDocument/2006/relationships/slideLayout" Target="../slideLayouts/slideLayout117.xml"/></Relationships>
</file>

<file path=ppt/slideMasters/_rels/slideMaster15.xml.rels><?xml version="1.0" encoding="UTF-8" standalone="yes"?>
<Relationships xmlns="http://schemas.openxmlformats.org/package/2006/relationships"><Relationship Id="rId5" Type="http://schemas.openxmlformats.org/officeDocument/2006/relationships/theme" Target="../theme/theme15.xml"/><Relationship Id="rId4" Type="http://schemas.openxmlformats.org/officeDocument/2006/relationships/slideLayout" Target="../slideLayouts/slideLayout124.xml"/><Relationship Id="rId3" Type="http://schemas.openxmlformats.org/officeDocument/2006/relationships/slideLayout" Target="../slideLayouts/slideLayout123.xml"/><Relationship Id="rId2" Type="http://schemas.openxmlformats.org/officeDocument/2006/relationships/slideLayout" Target="../slideLayouts/slideLayout122.xml"/><Relationship Id="rId1" Type="http://schemas.openxmlformats.org/officeDocument/2006/relationships/slideLayout" Target="../slideLayouts/slideLayout121.xml"/></Relationships>
</file>

<file path=ppt/slideMasters/_rels/slideMaster16.xml.rels><?xml version="1.0" encoding="UTF-8" standalone="yes"?>
<Relationships xmlns="http://schemas.openxmlformats.org/package/2006/relationships"><Relationship Id="rId5" Type="http://schemas.openxmlformats.org/officeDocument/2006/relationships/theme" Target="../theme/theme16.xml"/><Relationship Id="rId4" Type="http://schemas.openxmlformats.org/officeDocument/2006/relationships/slideLayout" Target="../slideLayouts/slideLayout128.xml"/><Relationship Id="rId3" Type="http://schemas.openxmlformats.org/officeDocument/2006/relationships/slideLayout" Target="../slideLayouts/slideLayout127.xml"/><Relationship Id="rId2" Type="http://schemas.openxmlformats.org/officeDocument/2006/relationships/slideLayout" Target="../slideLayouts/slideLayout126.xml"/><Relationship Id="rId1" Type="http://schemas.openxmlformats.org/officeDocument/2006/relationships/slideLayout" Target="../slideLayouts/slideLayout125.xml"/></Relationships>
</file>

<file path=ppt/slideMasters/_rels/slideMaster17.xml.rels><?xml version="1.0" encoding="UTF-8" standalone="yes"?>
<Relationships xmlns="http://schemas.openxmlformats.org/package/2006/relationships"><Relationship Id="rId5" Type="http://schemas.openxmlformats.org/officeDocument/2006/relationships/theme" Target="../theme/theme17.xml"/><Relationship Id="rId4" Type="http://schemas.openxmlformats.org/officeDocument/2006/relationships/slideLayout" Target="../slideLayouts/slideLayout132.xml"/><Relationship Id="rId3" Type="http://schemas.openxmlformats.org/officeDocument/2006/relationships/slideLayout" Target="../slideLayouts/slideLayout131.xml"/><Relationship Id="rId2" Type="http://schemas.openxmlformats.org/officeDocument/2006/relationships/slideLayout" Target="../slideLayouts/slideLayout130.xml"/><Relationship Id="rId1" Type="http://schemas.openxmlformats.org/officeDocument/2006/relationships/slideLayout" Target="../slideLayouts/slideLayout129.xml"/></Relationships>
</file>

<file path=ppt/slideMasters/_rels/slideMaster18.xml.rels><?xml version="1.0" encoding="UTF-8" standalone="yes"?>
<Relationships xmlns="http://schemas.openxmlformats.org/package/2006/relationships"><Relationship Id="rId5" Type="http://schemas.openxmlformats.org/officeDocument/2006/relationships/theme" Target="../theme/theme18.xml"/><Relationship Id="rId4" Type="http://schemas.openxmlformats.org/officeDocument/2006/relationships/slideLayout" Target="../slideLayouts/slideLayout136.xml"/><Relationship Id="rId3" Type="http://schemas.openxmlformats.org/officeDocument/2006/relationships/slideLayout" Target="../slideLayouts/slideLayout135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/Relationships>
</file>

<file path=ppt/slideMasters/_rels/slideMaster19.xml.rels><?xml version="1.0" encoding="UTF-8" standalone="yes"?>
<Relationships xmlns="http://schemas.openxmlformats.org/package/2006/relationships"><Relationship Id="rId4" Type="http://schemas.openxmlformats.org/officeDocument/2006/relationships/theme" Target="../theme/theme19.xml"/><Relationship Id="rId3" Type="http://schemas.openxmlformats.org/officeDocument/2006/relationships/slideLayout" Target="../slideLayouts/slideLayout139.xml"/><Relationship Id="rId2" Type="http://schemas.openxmlformats.org/officeDocument/2006/relationships/slideLayout" Target="../slideLayouts/slideLayout138.xml"/><Relationship Id="rId1" Type="http://schemas.openxmlformats.org/officeDocument/2006/relationships/slideLayout" Target="../slideLayouts/slideLayout137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1.xml"/><Relationship Id="rId8" Type="http://schemas.openxmlformats.org/officeDocument/2006/relationships/slideLayout" Target="../slideLayouts/slideLayout20.xml"/><Relationship Id="rId7" Type="http://schemas.openxmlformats.org/officeDocument/2006/relationships/slideLayout" Target="../slideLayouts/slideLayout19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2.xml"/><Relationship Id="rId1" Type="http://schemas.openxmlformats.org/officeDocument/2006/relationships/slideLayout" Target="../slideLayouts/slideLayout13.xml"/></Relationships>
</file>

<file path=ppt/slideMasters/_rels/slideMaster20.xml.rels><?xml version="1.0" encoding="UTF-8" standalone="yes"?>
<Relationships xmlns="http://schemas.openxmlformats.org/package/2006/relationships"><Relationship Id="rId4" Type="http://schemas.openxmlformats.org/officeDocument/2006/relationships/theme" Target="../theme/theme20.xml"/><Relationship Id="rId3" Type="http://schemas.openxmlformats.org/officeDocument/2006/relationships/slideLayout" Target="../slideLayouts/slideLayout142.xml"/><Relationship Id="rId2" Type="http://schemas.openxmlformats.org/officeDocument/2006/relationships/slideLayout" Target="../slideLayouts/slideLayout141.xml"/><Relationship Id="rId1" Type="http://schemas.openxmlformats.org/officeDocument/2006/relationships/slideLayout" Target="../slideLayouts/slideLayout140.xml"/></Relationships>
</file>

<file path=ppt/slideMasters/_rels/slideMaster2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51.xml"/><Relationship Id="rId8" Type="http://schemas.openxmlformats.org/officeDocument/2006/relationships/slideLayout" Target="../slideLayouts/slideLayout150.xml"/><Relationship Id="rId7" Type="http://schemas.openxmlformats.org/officeDocument/2006/relationships/slideLayout" Target="../slideLayouts/slideLayout149.xml"/><Relationship Id="rId6" Type="http://schemas.openxmlformats.org/officeDocument/2006/relationships/slideLayout" Target="../slideLayouts/slideLayout148.xml"/><Relationship Id="rId5" Type="http://schemas.openxmlformats.org/officeDocument/2006/relationships/slideLayout" Target="../slideLayouts/slideLayout147.xml"/><Relationship Id="rId4" Type="http://schemas.openxmlformats.org/officeDocument/2006/relationships/slideLayout" Target="../slideLayouts/slideLayout146.xml"/><Relationship Id="rId3" Type="http://schemas.openxmlformats.org/officeDocument/2006/relationships/slideLayout" Target="../slideLayouts/slideLayout145.xml"/><Relationship Id="rId2" Type="http://schemas.openxmlformats.org/officeDocument/2006/relationships/slideLayout" Target="../slideLayouts/slideLayout144.xml"/><Relationship Id="rId15" Type="http://schemas.openxmlformats.org/officeDocument/2006/relationships/theme" Target="../theme/theme21.xml"/><Relationship Id="rId14" Type="http://schemas.openxmlformats.org/officeDocument/2006/relationships/image" Target="../media/image4.png"/><Relationship Id="rId13" Type="http://schemas.openxmlformats.org/officeDocument/2006/relationships/image" Target="../media/image3.png"/><Relationship Id="rId12" Type="http://schemas.openxmlformats.org/officeDocument/2006/relationships/slideLayout" Target="../slideLayouts/slideLayout154.xml"/><Relationship Id="rId11" Type="http://schemas.openxmlformats.org/officeDocument/2006/relationships/slideLayout" Target="../slideLayouts/slideLayout153.xml"/><Relationship Id="rId10" Type="http://schemas.openxmlformats.org/officeDocument/2006/relationships/slideLayout" Target="../slideLayouts/slideLayout152.xml"/><Relationship Id="rId1" Type="http://schemas.openxmlformats.org/officeDocument/2006/relationships/slideLayout" Target="../slideLayouts/slideLayout143.xml"/></Relationships>
</file>

<file path=ppt/slideMasters/_rels/slideMaster2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63.xml"/><Relationship Id="rId8" Type="http://schemas.openxmlformats.org/officeDocument/2006/relationships/slideLayout" Target="../slideLayouts/slideLayout162.xml"/><Relationship Id="rId7" Type="http://schemas.openxmlformats.org/officeDocument/2006/relationships/slideLayout" Target="../slideLayouts/slideLayout161.xml"/><Relationship Id="rId6" Type="http://schemas.openxmlformats.org/officeDocument/2006/relationships/slideLayout" Target="../slideLayouts/slideLayout160.xml"/><Relationship Id="rId5" Type="http://schemas.openxmlformats.org/officeDocument/2006/relationships/slideLayout" Target="../slideLayouts/slideLayout159.xml"/><Relationship Id="rId4" Type="http://schemas.openxmlformats.org/officeDocument/2006/relationships/slideLayout" Target="../slideLayouts/slideLayout158.xml"/><Relationship Id="rId3" Type="http://schemas.openxmlformats.org/officeDocument/2006/relationships/slideLayout" Target="../slideLayouts/slideLayout157.xml"/><Relationship Id="rId2" Type="http://schemas.openxmlformats.org/officeDocument/2006/relationships/slideLayout" Target="../slideLayouts/slideLayout156.xml"/><Relationship Id="rId15" Type="http://schemas.openxmlformats.org/officeDocument/2006/relationships/theme" Target="../theme/theme22.xml"/><Relationship Id="rId14" Type="http://schemas.openxmlformats.org/officeDocument/2006/relationships/image" Target="../media/image4.png"/><Relationship Id="rId13" Type="http://schemas.openxmlformats.org/officeDocument/2006/relationships/image" Target="../media/image3.png"/><Relationship Id="rId12" Type="http://schemas.openxmlformats.org/officeDocument/2006/relationships/slideLayout" Target="../slideLayouts/slideLayout166.xml"/><Relationship Id="rId11" Type="http://schemas.openxmlformats.org/officeDocument/2006/relationships/slideLayout" Target="../slideLayouts/slideLayout165.xml"/><Relationship Id="rId10" Type="http://schemas.openxmlformats.org/officeDocument/2006/relationships/slideLayout" Target="../slideLayouts/slideLayout164.xml"/><Relationship Id="rId1" Type="http://schemas.openxmlformats.org/officeDocument/2006/relationships/slideLayout" Target="../slideLayouts/slideLayout155.xml"/></Relationships>
</file>

<file path=ppt/slideMasters/_rels/slideMaster23.xml.rels><?xml version="1.0" encoding="UTF-8" standalone="yes"?>
<Relationships xmlns="http://schemas.openxmlformats.org/package/2006/relationships"><Relationship Id="rId5" Type="http://schemas.openxmlformats.org/officeDocument/2006/relationships/theme" Target="../theme/theme23.xml"/><Relationship Id="rId4" Type="http://schemas.openxmlformats.org/officeDocument/2006/relationships/slideLayout" Target="../slideLayouts/slideLayout170.xml"/><Relationship Id="rId3" Type="http://schemas.openxmlformats.org/officeDocument/2006/relationships/slideLayout" Target="../slideLayouts/slideLayout169.xml"/><Relationship Id="rId2" Type="http://schemas.openxmlformats.org/officeDocument/2006/relationships/slideLayout" Target="../slideLayouts/slideLayout168.xml"/><Relationship Id="rId1" Type="http://schemas.openxmlformats.org/officeDocument/2006/relationships/slideLayout" Target="../slideLayouts/slideLayout167.xml"/></Relationships>
</file>

<file path=ppt/slideMasters/_rels/slideMaster24.xml.rels><?xml version="1.0" encoding="UTF-8" standalone="yes"?>
<Relationships xmlns="http://schemas.openxmlformats.org/package/2006/relationships"><Relationship Id="rId5" Type="http://schemas.openxmlformats.org/officeDocument/2006/relationships/theme" Target="../theme/theme24.xml"/><Relationship Id="rId4" Type="http://schemas.openxmlformats.org/officeDocument/2006/relationships/slideLayout" Target="../slideLayouts/slideLayout174.xml"/><Relationship Id="rId3" Type="http://schemas.openxmlformats.org/officeDocument/2006/relationships/slideLayout" Target="../slideLayouts/slideLayout173.xml"/><Relationship Id="rId2" Type="http://schemas.openxmlformats.org/officeDocument/2006/relationships/slideLayout" Target="../slideLayouts/slideLayout172.xml"/><Relationship Id="rId1" Type="http://schemas.openxmlformats.org/officeDocument/2006/relationships/slideLayout" Target="../slideLayouts/slideLayout171.xml"/></Relationships>
</file>

<file path=ppt/slideMasters/_rels/slideMaster25.xml.rels><?xml version="1.0" encoding="UTF-8" standalone="yes"?>
<Relationships xmlns="http://schemas.openxmlformats.org/package/2006/relationships"><Relationship Id="rId5" Type="http://schemas.openxmlformats.org/officeDocument/2006/relationships/theme" Target="../theme/theme25.xml"/><Relationship Id="rId4" Type="http://schemas.openxmlformats.org/officeDocument/2006/relationships/slideLayout" Target="../slideLayouts/slideLayout178.xml"/><Relationship Id="rId3" Type="http://schemas.openxmlformats.org/officeDocument/2006/relationships/slideLayout" Target="../slideLayouts/slideLayout177.xml"/><Relationship Id="rId2" Type="http://schemas.openxmlformats.org/officeDocument/2006/relationships/slideLayout" Target="../slideLayouts/slideLayout176.xml"/><Relationship Id="rId1" Type="http://schemas.openxmlformats.org/officeDocument/2006/relationships/slideLayout" Target="../slideLayouts/slideLayout175.xml"/></Relationships>
</file>

<file path=ppt/slideMasters/_rels/slideMaster26.xml.rels><?xml version="1.0" encoding="UTF-8" standalone="yes"?>
<Relationships xmlns="http://schemas.openxmlformats.org/package/2006/relationships"><Relationship Id="rId5" Type="http://schemas.openxmlformats.org/officeDocument/2006/relationships/theme" Target="../theme/theme26.xml"/><Relationship Id="rId4" Type="http://schemas.openxmlformats.org/officeDocument/2006/relationships/slideLayout" Target="../slideLayouts/slideLayout182.xml"/><Relationship Id="rId3" Type="http://schemas.openxmlformats.org/officeDocument/2006/relationships/slideLayout" Target="../slideLayouts/slideLayout181.xml"/><Relationship Id="rId2" Type="http://schemas.openxmlformats.org/officeDocument/2006/relationships/slideLayout" Target="../slideLayouts/slideLayout180.xml"/><Relationship Id="rId1" Type="http://schemas.openxmlformats.org/officeDocument/2006/relationships/slideLayout" Target="../slideLayouts/slideLayout179.xml"/></Relationships>
</file>

<file path=ppt/slideMasters/_rels/slideMaster27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91.xml"/><Relationship Id="rId8" Type="http://schemas.openxmlformats.org/officeDocument/2006/relationships/slideLayout" Target="../slideLayouts/slideLayout190.xml"/><Relationship Id="rId7" Type="http://schemas.openxmlformats.org/officeDocument/2006/relationships/slideLayout" Target="../slideLayouts/slideLayout189.xml"/><Relationship Id="rId6" Type="http://schemas.openxmlformats.org/officeDocument/2006/relationships/slideLayout" Target="../slideLayouts/slideLayout188.xml"/><Relationship Id="rId5" Type="http://schemas.openxmlformats.org/officeDocument/2006/relationships/slideLayout" Target="../slideLayouts/slideLayout187.xml"/><Relationship Id="rId4" Type="http://schemas.openxmlformats.org/officeDocument/2006/relationships/slideLayout" Target="../slideLayouts/slideLayout186.xml"/><Relationship Id="rId3" Type="http://schemas.openxmlformats.org/officeDocument/2006/relationships/slideLayout" Target="../slideLayouts/slideLayout185.xml"/><Relationship Id="rId2" Type="http://schemas.openxmlformats.org/officeDocument/2006/relationships/slideLayout" Target="../slideLayouts/slideLayout184.xml"/><Relationship Id="rId14" Type="http://schemas.openxmlformats.org/officeDocument/2006/relationships/theme" Target="../theme/theme27.xml"/><Relationship Id="rId13" Type="http://schemas.openxmlformats.org/officeDocument/2006/relationships/image" Target="../media/image4.png"/><Relationship Id="rId12" Type="http://schemas.openxmlformats.org/officeDocument/2006/relationships/image" Target="../media/image3.png"/><Relationship Id="rId11" Type="http://schemas.openxmlformats.org/officeDocument/2006/relationships/slideLayout" Target="../slideLayouts/slideLayout193.xml"/><Relationship Id="rId10" Type="http://schemas.openxmlformats.org/officeDocument/2006/relationships/slideLayout" Target="../slideLayouts/slideLayout192.xml"/><Relationship Id="rId1" Type="http://schemas.openxmlformats.org/officeDocument/2006/relationships/slideLayout" Target="../slideLayouts/slideLayout183.xml"/></Relationships>
</file>

<file path=ppt/slideMasters/_rels/slideMaster28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2.xml"/><Relationship Id="rId8" Type="http://schemas.openxmlformats.org/officeDocument/2006/relationships/slideLayout" Target="../slideLayouts/slideLayout201.xml"/><Relationship Id="rId7" Type="http://schemas.openxmlformats.org/officeDocument/2006/relationships/slideLayout" Target="../slideLayouts/slideLayout200.xml"/><Relationship Id="rId6" Type="http://schemas.openxmlformats.org/officeDocument/2006/relationships/slideLayout" Target="../slideLayouts/slideLayout199.xml"/><Relationship Id="rId5" Type="http://schemas.openxmlformats.org/officeDocument/2006/relationships/slideLayout" Target="../slideLayouts/slideLayout198.xml"/><Relationship Id="rId4" Type="http://schemas.openxmlformats.org/officeDocument/2006/relationships/slideLayout" Target="../slideLayouts/slideLayout197.xml"/><Relationship Id="rId3" Type="http://schemas.openxmlformats.org/officeDocument/2006/relationships/slideLayout" Target="../slideLayouts/slideLayout196.xml"/><Relationship Id="rId2" Type="http://schemas.openxmlformats.org/officeDocument/2006/relationships/slideLayout" Target="../slideLayouts/slideLayout195.xml"/><Relationship Id="rId15" Type="http://schemas.openxmlformats.org/officeDocument/2006/relationships/theme" Target="../theme/theme28.xml"/><Relationship Id="rId14" Type="http://schemas.openxmlformats.org/officeDocument/2006/relationships/image" Target="../media/image4.png"/><Relationship Id="rId13" Type="http://schemas.openxmlformats.org/officeDocument/2006/relationships/image" Target="../media/image3.png"/><Relationship Id="rId12" Type="http://schemas.openxmlformats.org/officeDocument/2006/relationships/slideLayout" Target="../slideLayouts/slideLayout205.xml"/><Relationship Id="rId11" Type="http://schemas.openxmlformats.org/officeDocument/2006/relationships/slideLayout" Target="../slideLayouts/slideLayout204.xml"/><Relationship Id="rId10" Type="http://schemas.openxmlformats.org/officeDocument/2006/relationships/slideLayout" Target="../slideLayouts/slideLayout203.xml"/><Relationship Id="rId1" Type="http://schemas.openxmlformats.org/officeDocument/2006/relationships/slideLayout" Target="../slideLayouts/slideLayout194.xml"/></Relationships>
</file>

<file path=ppt/slideMasters/_rels/slideMaster29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14.xml"/><Relationship Id="rId8" Type="http://schemas.openxmlformats.org/officeDocument/2006/relationships/slideLayout" Target="../slideLayouts/slideLayout213.xml"/><Relationship Id="rId7" Type="http://schemas.openxmlformats.org/officeDocument/2006/relationships/slideLayout" Target="../slideLayouts/slideLayout212.xml"/><Relationship Id="rId6" Type="http://schemas.openxmlformats.org/officeDocument/2006/relationships/slideLayout" Target="../slideLayouts/slideLayout211.xml"/><Relationship Id="rId5" Type="http://schemas.openxmlformats.org/officeDocument/2006/relationships/slideLayout" Target="../slideLayouts/slideLayout210.xml"/><Relationship Id="rId4" Type="http://schemas.openxmlformats.org/officeDocument/2006/relationships/slideLayout" Target="../slideLayouts/slideLayout209.xml"/><Relationship Id="rId3" Type="http://schemas.openxmlformats.org/officeDocument/2006/relationships/slideLayout" Target="../slideLayouts/slideLayout208.xml"/><Relationship Id="rId2" Type="http://schemas.openxmlformats.org/officeDocument/2006/relationships/slideLayout" Target="../slideLayouts/slideLayout207.xml"/><Relationship Id="rId15" Type="http://schemas.openxmlformats.org/officeDocument/2006/relationships/theme" Target="../theme/theme29.xml"/><Relationship Id="rId14" Type="http://schemas.openxmlformats.org/officeDocument/2006/relationships/image" Target="../media/image4.png"/><Relationship Id="rId13" Type="http://schemas.openxmlformats.org/officeDocument/2006/relationships/image" Target="../media/image3.png"/><Relationship Id="rId12" Type="http://schemas.openxmlformats.org/officeDocument/2006/relationships/slideLayout" Target="../slideLayouts/slideLayout217.xml"/><Relationship Id="rId11" Type="http://schemas.openxmlformats.org/officeDocument/2006/relationships/slideLayout" Target="../slideLayouts/slideLayout216.xml"/><Relationship Id="rId10" Type="http://schemas.openxmlformats.org/officeDocument/2006/relationships/slideLayout" Target="../slideLayouts/slideLayout215.xml"/><Relationship Id="rId1" Type="http://schemas.openxmlformats.org/officeDocument/2006/relationships/slideLayout" Target="../slideLayouts/slideLayout206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2.xml"/><Relationship Id="rId8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0.xml"/><Relationship Id="rId6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5.xml"/><Relationship Id="rId13" Type="http://schemas.openxmlformats.org/officeDocument/2006/relationships/theme" Target="../theme/theme3.xml"/><Relationship Id="rId12" Type="http://schemas.openxmlformats.org/officeDocument/2006/relationships/image" Target="../media/image5.jpeg"/><Relationship Id="rId11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3.xml"/><Relationship Id="rId1" Type="http://schemas.openxmlformats.org/officeDocument/2006/relationships/slideLayout" Target="../slideLayouts/slideLayout24.xml"/></Relationships>
</file>

<file path=ppt/slideMasters/_rels/slideMaster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43.xml"/><Relationship Id="rId8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6.xml"/><Relationship Id="rId15" Type="http://schemas.openxmlformats.org/officeDocument/2006/relationships/theme" Target="../theme/theme4.xml"/><Relationship Id="rId14" Type="http://schemas.openxmlformats.org/officeDocument/2006/relationships/image" Target="../media/image4.png"/><Relationship Id="rId13" Type="http://schemas.openxmlformats.org/officeDocument/2006/relationships/image" Target="../media/image3.png"/><Relationship Id="rId12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44.xml"/><Relationship Id="rId1" Type="http://schemas.openxmlformats.org/officeDocument/2006/relationships/slideLayout" Target="../slideLayouts/slideLayout35.xml"/></Relationships>
</file>

<file path=ppt/slideMasters/_rels/slideMaster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55.xml"/><Relationship Id="rId8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2.xml"/><Relationship Id="rId5" Type="http://schemas.openxmlformats.org/officeDocument/2006/relationships/slideLayout" Target="../slideLayouts/slideLayout51.xml"/><Relationship Id="rId4" Type="http://schemas.openxmlformats.org/officeDocument/2006/relationships/slideLayout" Target="../slideLayouts/slideLayout50.xml"/><Relationship Id="rId3" Type="http://schemas.openxmlformats.org/officeDocument/2006/relationships/slideLayout" Target="../slideLayouts/slideLayout49.xml"/><Relationship Id="rId2" Type="http://schemas.openxmlformats.org/officeDocument/2006/relationships/slideLayout" Target="../slideLayouts/slideLayout48.xml"/><Relationship Id="rId15" Type="http://schemas.openxmlformats.org/officeDocument/2006/relationships/theme" Target="../theme/theme5.xml"/><Relationship Id="rId14" Type="http://schemas.openxmlformats.org/officeDocument/2006/relationships/image" Target="../media/image4.png"/><Relationship Id="rId13" Type="http://schemas.openxmlformats.org/officeDocument/2006/relationships/image" Target="../media/image3.png"/><Relationship Id="rId12" Type="http://schemas.openxmlformats.org/officeDocument/2006/relationships/slideLayout" Target="../slideLayouts/slideLayout58.xml"/><Relationship Id="rId11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56.xml"/><Relationship Id="rId1" Type="http://schemas.openxmlformats.org/officeDocument/2006/relationships/slideLayout" Target="../slideLayouts/slideLayout47.xml"/></Relationships>
</file>

<file path=ppt/slideMasters/_rels/slideMaster6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67.xml"/><Relationship Id="rId8" Type="http://schemas.openxmlformats.org/officeDocument/2006/relationships/slideLayout" Target="../slideLayouts/slideLayout66.xml"/><Relationship Id="rId7" Type="http://schemas.openxmlformats.org/officeDocument/2006/relationships/slideLayout" Target="../slideLayouts/slideLayout65.xml"/><Relationship Id="rId6" Type="http://schemas.openxmlformats.org/officeDocument/2006/relationships/slideLayout" Target="../slideLayouts/slideLayout64.xml"/><Relationship Id="rId5" Type="http://schemas.openxmlformats.org/officeDocument/2006/relationships/slideLayout" Target="../slideLayouts/slideLayout63.xml"/><Relationship Id="rId4" Type="http://schemas.openxmlformats.org/officeDocument/2006/relationships/slideLayout" Target="../slideLayouts/slideLayout62.xml"/><Relationship Id="rId3" Type="http://schemas.openxmlformats.org/officeDocument/2006/relationships/slideLayout" Target="../slideLayouts/slideLayout61.xml"/><Relationship Id="rId2" Type="http://schemas.openxmlformats.org/officeDocument/2006/relationships/slideLayout" Target="../slideLayouts/slideLayout60.xml"/><Relationship Id="rId15" Type="http://schemas.openxmlformats.org/officeDocument/2006/relationships/theme" Target="../theme/theme6.xml"/><Relationship Id="rId14" Type="http://schemas.openxmlformats.org/officeDocument/2006/relationships/image" Target="../media/image4.png"/><Relationship Id="rId13" Type="http://schemas.openxmlformats.org/officeDocument/2006/relationships/image" Target="../media/image3.png"/><Relationship Id="rId12" Type="http://schemas.openxmlformats.org/officeDocument/2006/relationships/slideLayout" Target="../slideLayouts/slideLayout70.xml"/><Relationship Id="rId11" Type="http://schemas.openxmlformats.org/officeDocument/2006/relationships/slideLayout" Target="../slideLayouts/slideLayout69.xml"/><Relationship Id="rId10" Type="http://schemas.openxmlformats.org/officeDocument/2006/relationships/slideLayout" Target="../slideLayouts/slideLayout68.xml"/><Relationship Id="rId1" Type="http://schemas.openxmlformats.org/officeDocument/2006/relationships/slideLayout" Target="../slideLayouts/slideLayout59.xml"/></Relationships>
</file>

<file path=ppt/slideMasters/_rels/slideMaster7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9.xml"/><Relationship Id="rId8" Type="http://schemas.openxmlformats.org/officeDocument/2006/relationships/slideLayout" Target="../slideLayouts/slideLayout78.xml"/><Relationship Id="rId7" Type="http://schemas.openxmlformats.org/officeDocument/2006/relationships/slideLayout" Target="../slideLayouts/slideLayout77.xml"/><Relationship Id="rId6" Type="http://schemas.openxmlformats.org/officeDocument/2006/relationships/slideLayout" Target="../slideLayouts/slideLayout76.xml"/><Relationship Id="rId5" Type="http://schemas.openxmlformats.org/officeDocument/2006/relationships/slideLayout" Target="../slideLayouts/slideLayout75.xml"/><Relationship Id="rId4" Type="http://schemas.openxmlformats.org/officeDocument/2006/relationships/slideLayout" Target="../slideLayouts/slideLayout74.xml"/><Relationship Id="rId3" Type="http://schemas.openxmlformats.org/officeDocument/2006/relationships/slideLayout" Target="../slideLayouts/slideLayout73.xml"/><Relationship Id="rId2" Type="http://schemas.openxmlformats.org/officeDocument/2006/relationships/slideLayout" Target="../slideLayouts/slideLayout72.xml"/><Relationship Id="rId15" Type="http://schemas.openxmlformats.org/officeDocument/2006/relationships/theme" Target="../theme/theme7.xml"/><Relationship Id="rId14" Type="http://schemas.openxmlformats.org/officeDocument/2006/relationships/image" Target="../media/image4.png"/><Relationship Id="rId13" Type="http://schemas.openxmlformats.org/officeDocument/2006/relationships/image" Target="../media/image3.png"/><Relationship Id="rId12" Type="http://schemas.openxmlformats.org/officeDocument/2006/relationships/slideLayout" Target="../slideLayouts/slideLayout82.xml"/><Relationship Id="rId11" Type="http://schemas.openxmlformats.org/officeDocument/2006/relationships/slideLayout" Target="../slideLayouts/slideLayout81.xml"/><Relationship Id="rId10" Type="http://schemas.openxmlformats.org/officeDocument/2006/relationships/slideLayout" Target="../slideLayouts/slideLayout80.xml"/><Relationship Id="rId1" Type="http://schemas.openxmlformats.org/officeDocument/2006/relationships/slideLayout" Target="../slideLayouts/slideLayout71.xml"/></Relationships>
</file>

<file path=ppt/slideMasters/_rels/slideMaster8.xml.rels><?xml version="1.0" encoding="UTF-8" standalone="yes"?>
<Relationships xmlns="http://schemas.openxmlformats.org/package/2006/relationships"><Relationship Id="rId9" Type="http://schemas.openxmlformats.org/officeDocument/2006/relationships/theme" Target="../theme/theme8.xml"/><Relationship Id="rId8" Type="http://schemas.openxmlformats.org/officeDocument/2006/relationships/slideLayout" Target="../slideLayouts/slideLayout90.xml"/><Relationship Id="rId7" Type="http://schemas.openxmlformats.org/officeDocument/2006/relationships/slideLayout" Target="../slideLayouts/slideLayout89.xml"/><Relationship Id="rId6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6.xml"/><Relationship Id="rId3" Type="http://schemas.openxmlformats.org/officeDocument/2006/relationships/slideLayout" Target="../slideLayouts/slideLayout85.xml"/><Relationship Id="rId2" Type="http://schemas.openxmlformats.org/officeDocument/2006/relationships/slideLayout" Target="../slideLayouts/slideLayout84.xml"/><Relationship Id="rId1" Type="http://schemas.openxmlformats.org/officeDocument/2006/relationships/slideLayout" Target="../slideLayouts/slideLayout83.xml"/></Relationships>
</file>

<file path=ppt/slideMasters/_rels/slideMaster9.xml.rels><?xml version="1.0" encoding="UTF-8" standalone="yes"?>
<Relationships xmlns="http://schemas.openxmlformats.org/package/2006/relationships"><Relationship Id="rId5" Type="http://schemas.openxmlformats.org/officeDocument/2006/relationships/theme" Target="../theme/theme9.xml"/><Relationship Id="rId4" Type="http://schemas.openxmlformats.org/officeDocument/2006/relationships/slideLayout" Target="../slideLayouts/slideLayout94.xml"/><Relationship Id="rId3" Type="http://schemas.openxmlformats.org/officeDocument/2006/relationships/slideLayout" Target="../slideLayouts/slideLayout93.xml"/><Relationship Id="rId2" Type="http://schemas.openxmlformats.org/officeDocument/2006/relationships/slideLayout" Target="../slideLayouts/slideLayout92.xml"/><Relationship Id="rId1" Type="http://schemas.openxmlformats.org/officeDocument/2006/relationships/slideLayout" Target="../slideLayouts/slideLayout9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2" name="Picture 2"/>
          <p:cNvPicPr>
            <a:picLocks noChangeAspect="1" noChangeArrowheads="1"/>
          </p:cNvPicPr>
          <p:nvPr userDrawn="1"/>
        </p:nvPicPr>
        <p:blipFill rotWithShape="1">
          <a:blip r:embed="rId13" cstate="print"/>
          <a:srcRect l="8759" t="24963" r="39781"/>
          <a:stretch>
            <a:fillRect/>
          </a:stretch>
        </p:blipFill>
        <p:spPr bwMode="auto">
          <a:xfrm flipH="1">
            <a:off x="5028326" y="1962150"/>
            <a:ext cx="7161556" cy="489585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1048576" name="TextBox 7"/>
          <p:cNvSpPr txBox="1">
            <a:spLocks noChangeArrowheads="1"/>
          </p:cNvSpPr>
          <p:nvPr userDrawn="1"/>
        </p:nvSpPr>
        <p:spPr bwMode="auto">
          <a:xfrm>
            <a:off x="11020647" y="6464835"/>
            <a:ext cx="601980" cy="32004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1500" b="1" dirty="0">
                <a:solidFill>
                  <a:srgbClr val="003399"/>
                </a:solidFill>
                <a:latin typeface="+mj-lt"/>
                <a:ea typeface="+mj-ea"/>
                <a:cs typeface="Noto Sans CJK Black"/>
              </a:rPr>
              <a:t>DICP</a:t>
            </a:r>
            <a:endParaRPr lang="zh-CN" altLang="en-US" sz="1500" b="1" dirty="0">
              <a:solidFill>
                <a:srgbClr val="003399"/>
              </a:solidFill>
              <a:latin typeface="+mj-lt"/>
              <a:ea typeface="+mj-ea"/>
              <a:cs typeface="Noto Sans CJK Black"/>
            </a:endParaRPr>
          </a:p>
        </p:txBody>
      </p:sp>
      <p:pic>
        <p:nvPicPr>
          <p:cNvPr id="2097153" name="图片 9"/>
          <p:cNvPicPr>
            <a:picLocks noChangeAspect="1"/>
          </p:cNvPicPr>
          <p:nvPr userDrawn="1"/>
        </p:nvPicPr>
        <p:blipFill>
          <a:blip r:embed="rId14" cstate="print"/>
          <a:stretch>
            <a:fillRect/>
          </a:stretch>
        </p:blipFill>
        <p:spPr>
          <a:xfrm>
            <a:off x="10802829" y="6506909"/>
            <a:ext cx="326343" cy="244800"/>
          </a:xfrm>
          <a:prstGeom prst="rect">
            <a:avLst/>
          </a:prstGeom>
        </p:spPr>
      </p:pic>
      <p:sp>
        <p:nvSpPr>
          <p:cNvPr id="104857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495" y="-20638"/>
            <a:ext cx="10973012" cy="1143001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857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495" y="1600205"/>
            <a:ext cx="10973012" cy="452596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48579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499" y="6245225"/>
            <a:ext cx="2844306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endParaRPr lang="en-US" altLang="zh-CN" dirty="0"/>
          </a:p>
        </p:txBody>
      </p:sp>
      <p:sp>
        <p:nvSpPr>
          <p:cNvPr id="1048580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4879" y="6245225"/>
            <a:ext cx="3862247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endParaRPr lang="en-US" altLang="zh-CN"/>
          </a:p>
        </p:txBody>
      </p:sp>
      <p:sp>
        <p:nvSpPr>
          <p:cNvPr id="1048581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8200" y="6167591"/>
            <a:ext cx="2844306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fld id="{C7C003A6-8C0E-4042-9988-EE921E05E5E1}" type="slidenum">
              <a:rPr lang="zh-CN" altLang="en-US"/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3"/>
          <p:cNvSpPr>
            <a:spLocks noGrp="1"/>
          </p:cNvSpPr>
          <p:nvPr>
            <p:ph type="sldNum" sz="quarter" idx="4"/>
          </p:nvPr>
        </p:nvSpPr>
        <p:spPr>
          <a:xfrm>
            <a:off x="11438238" y="225950"/>
            <a:ext cx="469556" cy="41459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fld id="{2A4596E2-CD65-48BF-87D1-8BC17B8150AB}" type="slidenum">
              <a:rPr lang="zh-CN" altLang="en-US" smtClean="0">
                <a:solidFill>
                  <a:srgbClr val="808080">
                    <a:lumMod val="75000"/>
                  </a:srgbClr>
                </a:solidFill>
              </a:rPr>
            </a:fld>
            <a:endParaRPr lang="en-US" altLang="zh-CN" dirty="0">
              <a:solidFill>
                <a:srgbClr val="808080">
                  <a:lumMod val="75000"/>
                </a:srgb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2" name="Picture 2"/>
          <p:cNvPicPr>
            <a:picLocks noChangeAspect="1" noChangeArrowheads="1"/>
          </p:cNvPicPr>
          <p:nvPr userDrawn="1"/>
        </p:nvPicPr>
        <p:blipFill rotWithShape="1">
          <a:blip r:embed="rId13" cstate="print"/>
          <a:srcRect l="8759" t="24963" r="39781"/>
          <a:stretch>
            <a:fillRect/>
          </a:stretch>
        </p:blipFill>
        <p:spPr bwMode="auto">
          <a:xfrm flipH="1">
            <a:off x="5028326" y="1962150"/>
            <a:ext cx="7161556" cy="489585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1048576" name="TextBox 7"/>
          <p:cNvSpPr txBox="1">
            <a:spLocks noChangeArrowheads="1"/>
          </p:cNvSpPr>
          <p:nvPr userDrawn="1"/>
        </p:nvSpPr>
        <p:spPr bwMode="auto">
          <a:xfrm>
            <a:off x="11020647" y="6464835"/>
            <a:ext cx="601980" cy="32004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1500" b="1" dirty="0">
                <a:solidFill>
                  <a:srgbClr val="003399"/>
                </a:solidFill>
                <a:latin typeface="Arial" panose="020B0604020202020204"/>
                <a:ea typeface="宋体" panose="02010600030101010101" pitchFamily="2" charset="-122"/>
                <a:cs typeface="Noto Sans CJK Black"/>
              </a:rPr>
              <a:t>DICP</a:t>
            </a:r>
            <a:endParaRPr lang="zh-CN" altLang="en-US" sz="1500" b="1" dirty="0">
              <a:solidFill>
                <a:srgbClr val="003399"/>
              </a:solidFill>
              <a:latin typeface="Arial" panose="020B0604020202020204"/>
              <a:ea typeface="宋体" panose="02010600030101010101" pitchFamily="2" charset="-122"/>
              <a:cs typeface="Noto Sans CJK Black"/>
            </a:endParaRPr>
          </a:p>
        </p:txBody>
      </p:sp>
      <p:pic>
        <p:nvPicPr>
          <p:cNvPr id="2097153" name="图片 9"/>
          <p:cNvPicPr>
            <a:picLocks noChangeAspect="1"/>
          </p:cNvPicPr>
          <p:nvPr userDrawn="1"/>
        </p:nvPicPr>
        <p:blipFill>
          <a:blip r:embed="rId14" cstate="print"/>
          <a:stretch>
            <a:fillRect/>
          </a:stretch>
        </p:blipFill>
        <p:spPr>
          <a:xfrm>
            <a:off x="10802829" y="6506909"/>
            <a:ext cx="326343" cy="244800"/>
          </a:xfrm>
          <a:prstGeom prst="rect">
            <a:avLst/>
          </a:prstGeom>
        </p:spPr>
      </p:pic>
      <p:sp>
        <p:nvSpPr>
          <p:cNvPr id="104857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495" y="-20638"/>
            <a:ext cx="10973012" cy="1143001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857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495" y="1600205"/>
            <a:ext cx="10973012" cy="452596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48579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499" y="6245225"/>
            <a:ext cx="2844306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endParaRPr lang="en-US" altLang="zh-CN" dirty="0">
              <a:solidFill>
                <a:srgbClr val="000000"/>
              </a:solidFill>
            </a:endParaRPr>
          </a:p>
        </p:txBody>
      </p:sp>
      <p:sp>
        <p:nvSpPr>
          <p:cNvPr id="1048580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4879" y="6245225"/>
            <a:ext cx="3862247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8581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8200" y="6167591"/>
            <a:ext cx="2844306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fld id="{C7C003A6-8C0E-4042-9988-EE921E05E5E1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  <p:sldLayoutId id="2147483774" r:id="rId10"/>
    <p:sldLayoutId id="2147483775" r:id="rId11"/>
    <p:sldLayoutId id="2147483776" r:id="rId12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78" r:id="rId1"/>
    <p:sldLayoutId id="2147483779" r:id="rId2"/>
    <p:sldLayoutId id="2147483780" r:id="rId3"/>
    <p:sldLayoutId id="2147483781" r:id="rId4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  <p:sldLayoutId id="2147483784" r:id="rId2"/>
    <p:sldLayoutId id="2147483785" r:id="rId3"/>
    <p:sldLayoutId id="2147483786" r:id="rId4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88" r:id="rId1"/>
    <p:sldLayoutId id="2147483789" r:id="rId2"/>
    <p:sldLayoutId id="2147483790" r:id="rId3"/>
    <p:sldLayoutId id="2147483791" r:id="rId4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98" r:id="rId1"/>
    <p:sldLayoutId id="2147483799" r:id="rId2"/>
    <p:sldLayoutId id="2147483800" r:id="rId3"/>
    <p:sldLayoutId id="2147483801" r:id="rId4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803" r:id="rId1"/>
    <p:sldLayoutId id="2147483804" r:id="rId2"/>
    <p:sldLayoutId id="2147483805" r:id="rId3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353" name="标题占位符 1"/>
          <p:cNvSpPr>
            <a:spLocks noGrp="1"/>
          </p:cNvSpPr>
          <p:nvPr>
            <p:ph type="title"/>
          </p:nvPr>
        </p:nvSpPr>
        <p:spPr>
          <a:xfrm>
            <a:off x="609495" y="274638"/>
            <a:ext cx="1097301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354" name="文本占位符 2"/>
          <p:cNvSpPr>
            <a:spLocks noGrp="1"/>
          </p:cNvSpPr>
          <p:nvPr>
            <p:ph type="body" idx="1"/>
          </p:nvPr>
        </p:nvSpPr>
        <p:spPr>
          <a:xfrm>
            <a:off x="609495" y="1600205"/>
            <a:ext cx="10973012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9355" name="日期占位符 3"/>
          <p:cNvSpPr>
            <a:spLocks noGrp="1"/>
          </p:cNvSpPr>
          <p:nvPr>
            <p:ph type="dt" sz="half" idx="2"/>
          </p:nvPr>
        </p:nvSpPr>
        <p:spPr>
          <a:xfrm>
            <a:off x="609494" y="6356355"/>
            <a:ext cx="28443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1049356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4879" y="6356355"/>
            <a:ext cx="38622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1049357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8200" y="6356355"/>
            <a:ext cx="28443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559B7F-E107-42EE-A8C9-058B6A23B937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hdr="0" ftr="0" dt="0"/>
  <p:txStyles>
    <p:titleStyle>
      <a:lvl1pPr algn="ctr" defTabSz="913765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3765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807" r:id="rId1"/>
    <p:sldLayoutId id="2147483808" r:id="rId2"/>
    <p:sldLayoutId id="2147483809" r:id="rId3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2" name="Picture 2"/>
          <p:cNvPicPr>
            <a:picLocks noChangeAspect="1" noChangeArrowheads="1"/>
          </p:cNvPicPr>
          <p:nvPr userDrawn="1"/>
        </p:nvPicPr>
        <p:blipFill rotWithShape="1">
          <a:blip r:embed="rId13" cstate="print"/>
          <a:srcRect l="8759" t="24963" r="39781"/>
          <a:stretch>
            <a:fillRect/>
          </a:stretch>
        </p:blipFill>
        <p:spPr bwMode="auto">
          <a:xfrm flipH="1">
            <a:off x="5028326" y="1962150"/>
            <a:ext cx="7161556" cy="489585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1048576" name="TextBox 7"/>
          <p:cNvSpPr txBox="1">
            <a:spLocks noChangeArrowheads="1"/>
          </p:cNvSpPr>
          <p:nvPr userDrawn="1"/>
        </p:nvSpPr>
        <p:spPr bwMode="auto">
          <a:xfrm>
            <a:off x="11020647" y="6464835"/>
            <a:ext cx="601980" cy="32004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1500" b="1" dirty="0">
                <a:solidFill>
                  <a:srgbClr val="003399"/>
                </a:solidFill>
                <a:latin typeface="Arial" panose="020B0604020202020204"/>
                <a:ea typeface="宋体" panose="02010600030101010101" pitchFamily="2" charset="-122"/>
                <a:cs typeface="Noto Sans CJK Black"/>
              </a:rPr>
              <a:t>DICP</a:t>
            </a:r>
            <a:endParaRPr lang="zh-CN" altLang="en-US" sz="1500" b="1" dirty="0">
              <a:solidFill>
                <a:srgbClr val="003399"/>
              </a:solidFill>
              <a:latin typeface="Arial" panose="020B0604020202020204"/>
              <a:ea typeface="宋体" panose="02010600030101010101" pitchFamily="2" charset="-122"/>
              <a:cs typeface="Noto Sans CJK Black"/>
            </a:endParaRPr>
          </a:p>
        </p:txBody>
      </p:sp>
      <p:pic>
        <p:nvPicPr>
          <p:cNvPr id="2097153" name="图片 9"/>
          <p:cNvPicPr>
            <a:picLocks noChangeAspect="1"/>
          </p:cNvPicPr>
          <p:nvPr userDrawn="1"/>
        </p:nvPicPr>
        <p:blipFill>
          <a:blip r:embed="rId14" cstate="print"/>
          <a:stretch>
            <a:fillRect/>
          </a:stretch>
        </p:blipFill>
        <p:spPr>
          <a:xfrm>
            <a:off x="10802829" y="6506909"/>
            <a:ext cx="326343" cy="244800"/>
          </a:xfrm>
          <a:prstGeom prst="rect">
            <a:avLst/>
          </a:prstGeom>
        </p:spPr>
      </p:pic>
      <p:sp>
        <p:nvSpPr>
          <p:cNvPr id="104857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495" y="-20638"/>
            <a:ext cx="10973012" cy="1143001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857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495" y="1600205"/>
            <a:ext cx="10973012" cy="452596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48579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499" y="6245225"/>
            <a:ext cx="2844306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endParaRPr lang="en-US" altLang="zh-CN" dirty="0">
              <a:solidFill>
                <a:srgbClr val="000000"/>
              </a:solidFill>
            </a:endParaRPr>
          </a:p>
        </p:txBody>
      </p:sp>
      <p:sp>
        <p:nvSpPr>
          <p:cNvPr id="1048580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4879" y="6245225"/>
            <a:ext cx="3862247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8581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8200" y="6167591"/>
            <a:ext cx="2844306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fld id="{C7C003A6-8C0E-4042-9988-EE921E05E5E1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1" r:id="rId1"/>
    <p:sldLayoutId id="2147483812" r:id="rId2"/>
    <p:sldLayoutId id="2147483813" r:id="rId3"/>
    <p:sldLayoutId id="2147483814" r:id="rId4"/>
    <p:sldLayoutId id="2147483815" r:id="rId5"/>
    <p:sldLayoutId id="2147483816" r:id="rId6"/>
    <p:sldLayoutId id="2147483817" r:id="rId7"/>
    <p:sldLayoutId id="2147483818" r:id="rId8"/>
    <p:sldLayoutId id="2147483819" r:id="rId9"/>
    <p:sldLayoutId id="2147483820" r:id="rId10"/>
    <p:sldLayoutId id="2147483821" r:id="rId11"/>
    <p:sldLayoutId id="2147483822" r:id="rId12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2" name="Picture 2"/>
          <p:cNvPicPr>
            <a:picLocks noChangeAspect="1" noChangeArrowheads="1"/>
          </p:cNvPicPr>
          <p:nvPr userDrawn="1"/>
        </p:nvPicPr>
        <p:blipFill rotWithShape="1">
          <a:blip r:embed="rId13" cstate="print"/>
          <a:srcRect l="8759" t="24963" r="39781"/>
          <a:stretch>
            <a:fillRect/>
          </a:stretch>
        </p:blipFill>
        <p:spPr bwMode="auto">
          <a:xfrm flipH="1">
            <a:off x="5028326" y="1962150"/>
            <a:ext cx="7161556" cy="489585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1048576" name="TextBox 7"/>
          <p:cNvSpPr txBox="1">
            <a:spLocks noChangeArrowheads="1"/>
          </p:cNvSpPr>
          <p:nvPr userDrawn="1"/>
        </p:nvSpPr>
        <p:spPr bwMode="auto">
          <a:xfrm>
            <a:off x="11020647" y="6464835"/>
            <a:ext cx="601980" cy="32004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1500" b="1" dirty="0">
                <a:solidFill>
                  <a:srgbClr val="003399"/>
                </a:solidFill>
                <a:latin typeface="Arial" panose="020B0604020202020204"/>
                <a:ea typeface="宋体" panose="02010600030101010101" pitchFamily="2" charset="-122"/>
                <a:cs typeface="Noto Sans CJK Black"/>
              </a:rPr>
              <a:t>DICP</a:t>
            </a:r>
            <a:endParaRPr lang="zh-CN" altLang="en-US" sz="1500" b="1" dirty="0">
              <a:solidFill>
                <a:srgbClr val="003399"/>
              </a:solidFill>
              <a:latin typeface="Arial" panose="020B0604020202020204"/>
              <a:ea typeface="宋体" panose="02010600030101010101" pitchFamily="2" charset="-122"/>
              <a:cs typeface="Noto Sans CJK Black"/>
            </a:endParaRPr>
          </a:p>
        </p:txBody>
      </p:sp>
      <p:pic>
        <p:nvPicPr>
          <p:cNvPr id="2097153" name="图片 9"/>
          <p:cNvPicPr>
            <a:picLocks noChangeAspect="1"/>
          </p:cNvPicPr>
          <p:nvPr userDrawn="1"/>
        </p:nvPicPr>
        <p:blipFill>
          <a:blip r:embed="rId14" cstate="print"/>
          <a:stretch>
            <a:fillRect/>
          </a:stretch>
        </p:blipFill>
        <p:spPr>
          <a:xfrm>
            <a:off x="10802829" y="6506909"/>
            <a:ext cx="326343" cy="244800"/>
          </a:xfrm>
          <a:prstGeom prst="rect">
            <a:avLst/>
          </a:prstGeom>
        </p:spPr>
      </p:pic>
      <p:sp>
        <p:nvSpPr>
          <p:cNvPr id="104857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495" y="-20638"/>
            <a:ext cx="10973012" cy="1143001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857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495" y="1600205"/>
            <a:ext cx="10973012" cy="452596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48579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499" y="6245225"/>
            <a:ext cx="2844306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endParaRPr lang="en-US" altLang="zh-CN" dirty="0">
              <a:solidFill>
                <a:srgbClr val="000000"/>
              </a:solidFill>
            </a:endParaRPr>
          </a:p>
        </p:txBody>
      </p:sp>
      <p:sp>
        <p:nvSpPr>
          <p:cNvPr id="1048580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4879" y="6245225"/>
            <a:ext cx="3862247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8581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8200" y="6167591"/>
            <a:ext cx="2844306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fld id="{C7C003A6-8C0E-4042-9988-EE921E05E5E1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4" r:id="rId1"/>
    <p:sldLayoutId id="2147483825" r:id="rId2"/>
    <p:sldLayoutId id="2147483826" r:id="rId3"/>
    <p:sldLayoutId id="2147483827" r:id="rId4"/>
    <p:sldLayoutId id="2147483828" r:id="rId5"/>
    <p:sldLayoutId id="2147483829" r:id="rId6"/>
    <p:sldLayoutId id="2147483830" r:id="rId7"/>
    <p:sldLayoutId id="2147483831" r:id="rId8"/>
    <p:sldLayoutId id="2147483832" r:id="rId9"/>
    <p:sldLayoutId id="2147483833" r:id="rId10"/>
    <p:sldLayoutId id="2147483834" r:id="rId11"/>
    <p:sldLayoutId id="2147483835" r:id="rId12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837" r:id="rId1"/>
    <p:sldLayoutId id="2147483838" r:id="rId2"/>
    <p:sldLayoutId id="2147483839" r:id="rId3"/>
    <p:sldLayoutId id="2147483840" r:id="rId4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842" r:id="rId1"/>
    <p:sldLayoutId id="2147483843" r:id="rId2"/>
    <p:sldLayoutId id="2147483844" r:id="rId3"/>
    <p:sldLayoutId id="2147483845" r:id="rId4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847" r:id="rId1"/>
    <p:sldLayoutId id="2147483848" r:id="rId2"/>
    <p:sldLayoutId id="2147483849" r:id="rId3"/>
    <p:sldLayoutId id="2147483850" r:id="rId4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852" r:id="rId1"/>
    <p:sldLayoutId id="2147483853" r:id="rId2"/>
    <p:sldLayoutId id="2147483854" r:id="rId3"/>
    <p:sldLayoutId id="2147483855" r:id="rId4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9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1048590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1048591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altLang="zh-C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59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7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altLang="zh-C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59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C003A6-8C0E-4042-9988-EE921E05E5E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altLang="zh-CN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097162" name="Picture 2"/>
          <p:cNvPicPr>
            <a:picLocks noChangeAspect="1" noChangeArrowheads="1"/>
          </p:cNvPicPr>
          <p:nvPr/>
        </p:nvPicPr>
        <p:blipFill rotWithShape="1">
          <a:blip r:embed="rId12" cstate="print"/>
          <a:srcRect l="8759" t="24963" r="39781"/>
          <a:stretch>
            <a:fillRect/>
          </a:stretch>
        </p:blipFill>
        <p:spPr bwMode="auto">
          <a:xfrm flipH="1">
            <a:off x="5028327" y="1962150"/>
            <a:ext cx="7161556" cy="489585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1048594" name="TextBox 7"/>
          <p:cNvSpPr txBox="1">
            <a:spLocks noChangeArrowheads="1"/>
          </p:cNvSpPr>
          <p:nvPr/>
        </p:nvSpPr>
        <p:spPr bwMode="auto">
          <a:xfrm>
            <a:off x="11020663" y="6464861"/>
            <a:ext cx="569387" cy="3231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1500" b="1" dirty="0">
                <a:solidFill>
                  <a:srgbClr val="003399"/>
                </a:solidFill>
                <a:latin typeface="Calibri Light" panose="020F0302020204030204"/>
                <a:ea typeface="+mj-ea"/>
                <a:cs typeface="Noto Sans CJK Black"/>
              </a:rPr>
              <a:t>DICP</a:t>
            </a:r>
            <a:endParaRPr lang="zh-CN" altLang="en-US" sz="1500" b="1" dirty="0">
              <a:solidFill>
                <a:srgbClr val="003399"/>
              </a:solidFill>
              <a:latin typeface="Calibri Light" panose="020F0302020204030204"/>
              <a:ea typeface="+mj-ea"/>
              <a:cs typeface="Noto Sans CJK Black"/>
            </a:endParaRPr>
          </a:p>
        </p:txBody>
      </p:sp>
      <p:pic>
        <p:nvPicPr>
          <p:cNvPr id="2097163" name="图片 9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10802846" y="6506909"/>
            <a:ext cx="326343" cy="2448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57" r:id="rId1"/>
    <p:sldLayoutId id="2147483858" r:id="rId2"/>
    <p:sldLayoutId id="2147483859" r:id="rId3"/>
    <p:sldLayoutId id="2147483860" r:id="rId4"/>
    <p:sldLayoutId id="2147483861" r:id="rId5"/>
    <p:sldLayoutId id="2147483862" r:id="rId6"/>
    <p:sldLayoutId id="2147483863" r:id="rId7"/>
    <p:sldLayoutId id="2147483864" r:id="rId8"/>
    <p:sldLayoutId id="2147483865" r:id="rId9"/>
    <p:sldLayoutId id="2147483866" r:id="rId10"/>
    <p:sldLayoutId id="2147483867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2" name="Picture 2"/>
          <p:cNvPicPr>
            <a:picLocks noChangeAspect="1" noChangeArrowheads="1"/>
          </p:cNvPicPr>
          <p:nvPr userDrawn="1"/>
        </p:nvPicPr>
        <p:blipFill rotWithShape="1">
          <a:blip r:embed="rId13" cstate="print"/>
          <a:srcRect l="8759" t="24963" r="39781"/>
          <a:stretch>
            <a:fillRect/>
          </a:stretch>
        </p:blipFill>
        <p:spPr bwMode="auto">
          <a:xfrm flipH="1">
            <a:off x="5028326" y="1962150"/>
            <a:ext cx="7161556" cy="489585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1048576" name="TextBox 7"/>
          <p:cNvSpPr txBox="1">
            <a:spLocks noChangeArrowheads="1"/>
          </p:cNvSpPr>
          <p:nvPr userDrawn="1"/>
        </p:nvSpPr>
        <p:spPr bwMode="auto">
          <a:xfrm>
            <a:off x="11020647" y="6464835"/>
            <a:ext cx="601980" cy="32004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1500" b="1" dirty="0">
                <a:solidFill>
                  <a:srgbClr val="003399"/>
                </a:solidFill>
                <a:latin typeface="Arial" panose="020B0604020202020204"/>
                <a:ea typeface="宋体" panose="02010600030101010101" pitchFamily="2" charset="-122"/>
                <a:cs typeface="Noto Sans CJK Black"/>
              </a:rPr>
              <a:t>DICP</a:t>
            </a:r>
            <a:endParaRPr lang="zh-CN" altLang="en-US" sz="1500" b="1" dirty="0">
              <a:solidFill>
                <a:srgbClr val="003399"/>
              </a:solidFill>
              <a:latin typeface="Arial" panose="020B0604020202020204"/>
              <a:ea typeface="宋体" panose="02010600030101010101" pitchFamily="2" charset="-122"/>
              <a:cs typeface="Noto Sans CJK Black"/>
            </a:endParaRPr>
          </a:p>
        </p:txBody>
      </p:sp>
      <p:pic>
        <p:nvPicPr>
          <p:cNvPr id="2097153" name="图片 9"/>
          <p:cNvPicPr>
            <a:picLocks noChangeAspect="1"/>
          </p:cNvPicPr>
          <p:nvPr userDrawn="1"/>
        </p:nvPicPr>
        <p:blipFill>
          <a:blip r:embed="rId14" cstate="print"/>
          <a:stretch>
            <a:fillRect/>
          </a:stretch>
        </p:blipFill>
        <p:spPr>
          <a:xfrm>
            <a:off x="10802829" y="6506909"/>
            <a:ext cx="326343" cy="244800"/>
          </a:xfrm>
          <a:prstGeom prst="rect">
            <a:avLst/>
          </a:prstGeom>
        </p:spPr>
      </p:pic>
      <p:sp>
        <p:nvSpPr>
          <p:cNvPr id="104857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495" y="-20638"/>
            <a:ext cx="10973012" cy="1143001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857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495" y="1600205"/>
            <a:ext cx="10973012" cy="452596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48579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499" y="6245225"/>
            <a:ext cx="2844306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endParaRPr lang="en-US" altLang="zh-CN" dirty="0">
              <a:solidFill>
                <a:srgbClr val="000000"/>
              </a:solidFill>
            </a:endParaRPr>
          </a:p>
        </p:txBody>
      </p:sp>
      <p:sp>
        <p:nvSpPr>
          <p:cNvPr id="1048580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4879" y="6245225"/>
            <a:ext cx="3862247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8581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8200" y="6167591"/>
            <a:ext cx="2844306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fld id="{C7C003A6-8C0E-4042-9988-EE921E05E5E1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9" r:id="rId1"/>
    <p:sldLayoutId id="2147483870" r:id="rId2"/>
    <p:sldLayoutId id="2147483871" r:id="rId3"/>
    <p:sldLayoutId id="2147483872" r:id="rId4"/>
    <p:sldLayoutId id="2147483873" r:id="rId5"/>
    <p:sldLayoutId id="2147483874" r:id="rId6"/>
    <p:sldLayoutId id="2147483875" r:id="rId7"/>
    <p:sldLayoutId id="2147483876" r:id="rId8"/>
    <p:sldLayoutId id="2147483877" r:id="rId9"/>
    <p:sldLayoutId id="2147483878" r:id="rId10"/>
    <p:sldLayoutId id="2147483879" r:id="rId11"/>
    <p:sldLayoutId id="2147483880" r:id="rId12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2" name="Picture 2"/>
          <p:cNvPicPr>
            <a:picLocks noChangeAspect="1" noChangeArrowheads="1"/>
          </p:cNvPicPr>
          <p:nvPr userDrawn="1"/>
        </p:nvPicPr>
        <p:blipFill rotWithShape="1">
          <a:blip r:embed="rId13" cstate="print"/>
          <a:srcRect l="8759" t="24963" r="39781"/>
          <a:stretch>
            <a:fillRect/>
          </a:stretch>
        </p:blipFill>
        <p:spPr bwMode="auto">
          <a:xfrm flipH="1">
            <a:off x="5028326" y="1962150"/>
            <a:ext cx="7161556" cy="489585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1048576" name="TextBox 7"/>
          <p:cNvSpPr txBox="1">
            <a:spLocks noChangeArrowheads="1"/>
          </p:cNvSpPr>
          <p:nvPr userDrawn="1"/>
        </p:nvSpPr>
        <p:spPr bwMode="auto">
          <a:xfrm>
            <a:off x="11020647" y="6464835"/>
            <a:ext cx="601980" cy="32004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1500" b="1" dirty="0">
                <a:solidFill>
                  <a:srgbClr val="003399"/>
                </a:solidFill>
                <a:latin typeface="Arial" panose="020B0604020202020204"/>
                <a:cs typeface="Noto Sans CJK Black"/>
              </a:rPr>
              <a:t>DICP</a:t>
            </a:r>
            <a:endParaRPr lang="zh-CN" altLang="en-US" sz="1500" b="1" dirty="0">
              <a:solidFill>
                <a:srgbClr val="003399"/>
              </a:solidFill>
              <a:latin typeface="Arial" panose="020B0604020202020204"/>
              <a:cs typeface="Noto Sans CJK Black"/>
            </a:endParaRPr>
          </a:p>
        </p:txBody>
      </p:sp>
      <p:pic>
        <p:nvPicPr>
          <p:cNvPr id="2097153" name="图片 9"/>
          <p:cNvPicPr>
            <a:picLocks noChangeAspect="1"/>
          </p:cNvPicPr>
          <p:nvPr userDrawn="1"/>
        </p:nvPicPr>
        <p:blipFill>
          <a:blip r:embed="rId14" cstate="print"/>
          <a:stretch>
            <a:fillRect/>
          </a:stretch>
        </p:blipFill>
        <p:spPr>
          <a:xfrm>
            <a:off x="10802829" y="6506909"/>
            <a:ext cx="326343" cy="244800"/>
          </a:xfrm>
          <a:prstGeom prst="rect">
            <a:avLst/>
          </a:prstGeom>
        </p:spPr>
      </p:pic>
      <p:sp>
        <p:nvSpPr>
          <p:cNvPr id="104857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495" y="-20638"/>
            <a:ext cx="10973012" cy="1143001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857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495" y="1600205"/>
            <a:ext cx="10973012" cy="452596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48579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499" y="6245225"/>
            <a:ext cx="2844306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endParaRPr lang="en-US" altLang="zh-CN" dirty="0">
              <a:solidFill>
                <a:srgbClr val="000000"/>
              </a:solidFill>
            </a:endParaRPr>
          </a:p>
        </p:txBody>
      </p:sp>
      <p:sp>
        <p:nvSpPr>
          <p:cNvPr id="1048580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4879" y="6245225"/>
            <a:ext cx="3862247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8581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8200" y="6167591"/>
            <a:ext cx="2844306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fld id="{C7C003A6-8C0E-4042-9988-EE921E05E5E1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2" r:id="rId1"/>
    <p:sldLayoutId id="2147483883" r:id="rId2"/>
    <p:sldLayoutId id="2147483884" r:id="rId3"/>
    <p:sldLayoutId id="2147483885" r:id="rId4"/>
    <p:sldLayoutId id="2147483886" r:id="rId5"/>
    <p:sldLayoutId id="2147483887" r:id="rId6"/>
    <p:sldLayoutId id="2147483888" r:id="rId7"/>
    <p:sldLayoutId id="2147483889" r:id="rId8"/>
    <p:sldLayoutId id="2147483890" r:id="rId9"/>
    <p:sldLayoutId id="2147483891" r:id="rId10"/>
    <p:sldLayoutId id="2147483892" r:id="rId11"/>
    <p:sldLayoutId id="2147483893" r:id="rId12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blipFill dpi="0" rotWithShape="0">
          <a:blip r:embed="rId1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74" name="Title Placeholder 1"/>
          <p:cNvSpPr>
            <a:spLocks noGrp="1" noChangeArrowheads="1"/>
          </p:cNvSpPr>
          <p:nvPr>
            <p:ph type="title"/>
          </p:nvPr>
        </p:nvSpPr>
        <p:spPr bwMode="auto">
          <a:xfrm>
            <a:off x="609605" y="1752600"/>
            <a:ext cx="10972800" cy="7620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/>
              <a:t>单击此处编辑母版标题样式</a:t>
            </a:r>
            <a:endParaRPr lang="en-US" altLang="zh-CN"/>
          </a:p>
        </p:txBody>
      </p:sp>
      <p:sp>
        <p:nvSpPr>
          <p:cNvPr id="1049475" name="Text Placeholder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5" y="2590800"/>
            <a:ext cx="10972800" cy="41148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altLang="zh-CN"/>
          </a:p>
        </p:txBody>
      </p:sp>
      <p:sp>
        <p:nvSpPr>
          <p:cNvPr id="1049476" name="Date Placeholder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1" y="6356358"/>
            <a:ext cx="2844801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/>
          <a:lstStyle>
            <a:lvl1pPr>
              <a:defRPr sz="1200">
                <a:solidFill>
                  <a:srgbClr val="898989"/>
                </a:solidFill>
                <a:latin typeface="+mn-lt"/>
                <a:ea typeface="PMingLiU" panose="02020500000000000000" pitchFamily="18" charset="-120"/>
              </a:defRPr>
            </a:lvl1pPr>
          </a:lstStyle>
          <a:p>
            <a:endParaRPr lang="en-US"/>
          </a:p>
        </p:txBody>
      </p:sp>
      <p:sp>
        <p:nvSpPr>
          <p:cNvPr id="1049477" name="Footer Placeholder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5" y="6356358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/>
          <a:lstStyle>
            <a:lvl1pPr algn="ctr">
              <a:defRPr sz="1200">
                <a:solidFill>
                  <a:srgbClr val="898989"/>
                </a:solidFill>
                <a:latin typeface="+mn-lt"/>
                <a:ea typeface="PMingLiU" panose="02020500000000000000" pitchFamily="18" charset="-120"/>
              </a:defRPr>
            </a:lvl1pPr>
          </a:lstStyle>
          <a:p>
            <a:endParaRPr lang="zh-TW" altLang="en-US"/>
          </a:p>
        </p:txBody>
      </p:sp>
      <p:sp>
        <p:nvSpPr>
          <p:cNvPr id="1049478" name="Slide Number Placeholder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4" y="6356358"/>
            <a:ext cx="2844801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>
                <a:solidFill>
                  <a:srgbClr val="898989"/>
                </a:solidFill>
                <a:latin typeface="+mn-lt"/>
                <a:ea typeface="PMingLiU" panose="02020500000000000000" pitchFamily="18" charset="-120"/>
              </a:defRPr>
            </a:lvl1pPr>
          </a:lstStyle>
          <a:p>
            <a:fld id="{1116561D-CA0D-42E2-8FC0-F1AF9CEEC73A}" type="slidenum">
              <a:rPr lang="en-US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ahoma" panose="020B0604030504040204" pitchFamily="34" charset="0"/>
          <a:cs typeface="Tahoma" panose="020B0604030504040204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ahoma" panose="020B0604030504040204" pitchFamily="34" charset="0"/>
          <a:cs typeface="Tahoma" panose="020B0604030504040204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ahoma" panose="020B0604030504040204" pitchFamily="34" charset="0"/>
          <a:cs typeface="Tahoma" panose="020B0604030504040204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ahoma" panose="020B0604030504040204" pitchFamily="34" charset="0"/>
          <a:cs typeface="Tahoma" panose="020B0604030504040204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ahoma" panose="020B0604030504040204" pitchFamily="34" charset="0"/>
          <a:cs typeface="Tahoma" panose="020B0604030504040204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ahoma" panose="020B0604030504040204" pitchFamily="34" charset="0"/>
          <a:cs typeface="Tahoma" panose="020B0604030504040204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ahoma" panose="020B0604030504040204" pitchFamily="34" charset="0"/>
          <a:cs typeface="Tahoma" panose="020B0604030504040204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ahoma" panose="020B0604030504040204" pitchFamily="34" charset="0"/>
          <a:cs typeface="Tahoma" panose="020B060403050404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zh-CN"/>
      </a:defPPr>
      <a:lvl1pPr marL="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59" t="24963" r="39781"/>
          <a:stretch>
            <a:fillRect/>
          </a:stretch>
        </p:blipFill>
        <p:spPr bwMode="auto">
          <a:xfrm flipH="1">
            <a:off x="5028326" y="1962150"/>
            <a:ext cx="7161556" cy="489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7"/>
          <p:cNvSpPr txBox="1">
            <a:spLocks noChangeArrowheads="1"/>
          </p:cNvSpPr>
          <p:nvPr userDrawn="1"/>
        </p:nvSpPr>
        <p:spPr bwMode="auto">
          <a:xfrm>
            <a:off x="11020647" y="6464835"/>
            <a:ext cx="644728" cy="3231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1500" b="1" dirty="0">
                <a:solidFill>
                  <a:srgbClr val="003399"/>
                </a:solidFill>
                <a:latin typeface="Arial" panose="020B0604020202020204"/>
                <a:ea typeface="宋体" panose="02010600030101010101" pitchFamily="2" charset="-122"/>
                <a:cs typeface="Noto Sans CJK Black"/>
              </a:rPr>
              <a:t>DICP</a:t>
            </a:r>
            <a:endParaRPr lang="zh-CN" altLang="en-US" sz="1500" b="1" dirty="0">
              <a:solidFill>
                <a:srgbClr val="003399"/>
              </a:solidFill>
              <a:latin typeface="Arial" panose="020B0604020202020204"/>
              <a:ea typeface="宋体" panose="02010600030101010101" pitchFamily="2" charset="-122"/>
              <a:cs typeface="Noto Sans CJK Black"/>
            </a:endParaRPr>
          </a:p>
        </p:txBody>
      </p:sp>
      <p:pic>
        <p:nvPicPr>
          <p:cNvPr id="10" name="图片 9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2829" y="6506909"/>
            <a:ext cx="326343" cy="244800"/>
          </a:xfrm>
          <a:prstGeom prst="rect">
            <a:avLst/>
          </a:prstGeom>
        </p:spPr>
      </p:pic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495" y="-20638"/>
            <a:ext cx="10973012" cy="1143001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495" y="1600205"/>
            <a:ext cx="10973012" cy="452596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798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499" y="6245225"/>
            <a:ext cx="2844306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endParaRPr lang="en-US" altLang="zh-CN" dirty="0">
              <a:solidFill>
                <a:srgbClr val="000000"/>
              </a:solidFill>
            </a:endParaRPr>
          </a:p>
        </p:txBody>
      </p:sp>
      <p:sp>
        <p:nvSpPr>
          <p:cNvPr id="798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4879" y="6245225"/>
            <a:ext cx="3862247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98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8200" y="6167591"/>
            <a:ext cx="2844306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fld id="{C7C003A6-8C0E-4042-9988-EE921E05E5E1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59" t="24963" r="39781"/>
          <a:stretch>
            <a:fillRect/>
          </a:stretch>
        </p:blipFill>
        <p:spPr bwMode="auto">
          <a:xfrm flipH="1">
            <a:off x="5028326" y="1962150"/>
            <a:ext cx="7161556" cy="489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7"/>
          <p:cNvSpPr txBox="1">
            <a:spLocks noChangeArrowheads="1"/>
          </p:cNvSpPr>
          <p:nvPr userDrawn="1"/>
        </p:nvSpPr>
        <p:spPr bwMode="auto">
          <a:xfrm>
            <a:off x="11020647" y="6464835"/>
            <a:ext cx="644728" cy="3231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1500" b="1" dirty="0">
                <a:solidFill>
                  <a:srgbClr val="003399"/>
                </a:solidFill>
                <a:latin typeface="Arial" panose="020B0604020202020204"/>
                <a:ea typeface="宋体" panose="02010600030101010101" pitchFamily="2" charset="-122"/>
                <a:cs typeface="Noto Sans CJK Black"/>
              </a:rPr>
              <a:t>DICP</a:t>
            </a:r>
            <a:endParaRPr lang="zh-CN" altLang="en-US" sz="1500" b="1" dirty="0">
              <a:solidFill>
                <a:srgbClr val="003399"/>
              </a:solidFill>
              <a:latin typeface="Arial" panose="020B0604020202020204"/>
              <a:ea typeface="宋体" panose="02010600030101010101" pitchFamily="2" charset="-122"/>
              <a:cs typeface="Noto Sans CJK Black"/>
            </a:endParaRPr>
          </a:p>
        </p:txBody>
      </p:sp>
      <p:pic>
        <p:nvPicPr>
          <p:cNvPr id="10" name="图片 9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2829" y="6506909"/>
            <a:ext cx="326343" cy="244800"/>
          </a:xfrm>
          <a:prstGeom prst="rect">
            <a:avLst/>
          </a:prstGeom>
        </p:spPr>
      </p:pic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495" y="-20638"/>
            <a:ext cx="10973012" cy="1143001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495" y="1600205"/>
            <a:ext cx="10973012" cy="452596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798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499" y="6245225"/>
            <a:ext cx="2844306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endParaRPr lang="en-US" altLang="zh-CN" dirty="0">
              <a:solidFill>
                <a:srgbClr val="000000"/>
              </a:solidFill>
            </a:endParaRPr>
          </a:p>
        </p:txBody>
      </p:sp>
      <p:sp>
        <p:nvSpPr>
          <p:cNvPr id="798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4879" y="6245225"/>
            <a:ext cx="3862247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98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8200" y="6167591"/>
            <a:ext cx="2844306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fld id="{C7C003A6-8C0E-4042-9988-EE921E05E5E1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2" name="Picture 2"/>
          <p:cNvPicPr>
            <a:picLocks noChangeAspect="1" noChangeArrowheads="1"/>
          </p:cNvPicPr>
          <p:nvPr userDrawn="1"/>
        </p:nvPicPr>
        <p:blipFill rotWithShape="1">
          <a:blip r:embed="rId13" cstate="print"/>
          <a:srcRect l="8759" t="24963" r="39781"/>
          <a:stretch>
            <a:fillRect/>
          </a:stretch>
        </p:blipFill>
        <p:spPr bwMode="auto">
          <a:xfrm flipH="1">
            <a:off x="5028326" y="1962150"/>
            <a:ext cx="7161556" cy="489585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1048576" name="TextBox 7"/>
          <p:cNvSpPr txBox="1">
            <a:spLocks noChangeArrowheads="1"/>
          </p:cNvSpPr>
          <p:nvPr userDrawn="1"/>
        </p:nvSpPr>
        <p:spPr bwMode="auto">
          <a:xfrm>
            <a:off x="11020647" y="6464835"/>
            <a:ext cx="601980" cy="32004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1500" b="1" dirty="0">
                <a:solidFill>
                  <a:srgbClr val="003399"/>
                </a:solidFill>
                <a:latin typeface="Arial" panose="020B0604020202020204"/>
                <a:ea typeface="宋体" panose="02010600030101010101" pitchFamily="2" charset="-122"/>
                <a:cs typeface="Noto Sans CJK Black"/>
              </a:rPr>
              <a:t>DICP</a:t>
            </a:r>
            <a:endParaRPr lang="zh-CN" altLang="en-US" sz="1500" b="1" dirty="0">
              <a:solidFill>
                <a:srgbClr val="003399"/>
              </a:solidFill>
              <a:latin typeface="Arial" panose="020B0604020202020204"/>
              <a:ea typeface="宋体" panose="02010600030101010101" pitchFamily="2" charset="-122"/>
              <a:cs typeface="Noto Sans CJK Black"/>
            </a:endParaRPr>
          </a:p>
        </p:txBody>
      </p:sp>
      <p:pic>
        <p:nvPicPr>
          <p:cNvPr id="2097153" name="图片 9"/>
          <p:cNvPicPr>
            <a:picLocks noChangeAspect="1"/>
          </p:cNvPicPr>
          <p:nvPr userDrawn="1"/>
        </p:nvPicPr>
        <p:blipFill>
          <a:blip r:embed="rId14" cstate="print"/>
          <a:stretch>
            <a:fillRect/>
          </a:stretch>
        </p:blipFill>
        <p:spPr>
          <a:xfrm>
            <a:off x="10802829" y="6506909"/>
            <a:ext cx="326343" cy="244800"/>
          </a:xfrm>
          <a:prstGeom prst="rect">
            <a:avLst/>
          </a:prstGeom>
        </p:spPr>
      </p:pic>
      <p:sp>
        <p:nvSpPr>
          <p:cNvPr id="104857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495" y="-20638"/>
            <a:ext cx="10973012" cy="1143001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857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495" y="1600205"/>
            <a:ext cx="10973012" cy="452596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48579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499" y="6245225"/>
            <a:ext cx="2844306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endParaRPr lang="en-US" altLang="zh-CN" dirty="0">
              <a:solidFill>
                <a:srgbClr val="000000"/>
              </a:solidFill>
            </a:endParaRPr>
          </a:p>
        </p:txBody>
      </p:sp>
      <p:sp>
        <p:nvSpPr>
          <p:cNvPr id="1048580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4879" y="6245225"/>
            <a:ext cx="3862247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8581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8200" y="6167591"/>
            <a:ext cx="2844306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fld id="{C7C003A6-8C0E-4042-9988-EE921E05E5E1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2" name="Picture 2"/>
          <p:cNvPicPr>
            <a:picLocks noChangeAspect="1" noChangeArrowheads="1"/>
          </p:cNvPicPr>
          <p:nvPr userDrawn="1"/>
        </p:nvPicPr>
        <p:blipFill rotWithShape="1">
          <a:blip r:embed="rId13" cstate="print"/>
          <a:srcRect l="8759" t="24963" r="39781"/>
          <a:stretch>
            <a:fillRect/>
          </a:stretch>
        </p:blipFill>
        <p:spPr bwMode="auto">
          <a:xfrm flipH="1">
            <a:off x="5028326" y="1962150"/>
            <a:ext cx="7161556" cy="489585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1048576" name="TextBox 7"/>
          <p:cNvSpPr txBox="1">
            <a:spLocks noChangeArrowheads="1"/>
          </p:cNvSpPr>
          <p:nvPr userDrawn="1"/>
        </p:nvSpPr>
        <p:spPr bwMode="auto">
          <a:xfrm>
            <a:off x="11020647" y="6464835"/>
            <a:ext cx="601980" cy="32004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1500" b="1" dirty="0">
                <a:solidFill>
                  <a:srgbClr val="003399"/>
                </a:solidFill>
                <a:latin typeface="Arial" panose="020B0604020202020204"/>
                <a:ea typeface="宋体" panose="02010600030101010101" pitchFamily="2" charset="-122"/>
                <a:cs typeface="Noto Sans CJK Black"/>
              </a:rPr>
              <a:t>DICP</a:t>
            </a:r>
            <a:endParaRPr lang="zh-CN" altLang="en-US" sz="1500" b="1" dirty="0">
              <a:solidFill>
                <a:srgbClr val="003399"/>
              </a:solidFill>
              <a:latin typeface="Arial" panose="020B0604020202020204"/>
              <a:ea typeface="宋体" panose="02010600030101010101" pitchFamily="2" charset="-122"/>
              <a:cs typeface="Noto Sans CJK Black"/>
            </a:endParaRPr>
          </a:p>
        </p:txBody>
      </p:sp>
      <p:pic>
        <p:nvPicPr>
          <p:cNvPr id="2097153" name="图片 9"/>
          <p:cNvPicPr>
            <a:picLocks noChangeAspect="1"/>
          </p:cNvPicPr>
          <p:nvPr userDrawn="1"/>
        </p:nvPicPr>
        <p:blipFill>
          <a:blip r:embed="rId14" cstate="print"/>
          <a:stretch>
            <a:fillRect/>
          </a:stretch>
        </p:blipFill>
        <p:spPr>
          <a:xfrm>
            <a:off x="10802829" y="6506909"/>
            <a:ext cx="326343" cy="244800"/>
          </a:xfrm>
          <a:prstGeom prst="rect">
            <a:avLst/>
          </a:prstGeom>
        </p:spPr>
      </p:pic>
      <p:sp>
        <p:nvSpPr>
          <p:cNvPr id="104857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495" y="-20638"/>
            <a:ext cx="10973012" cy="1143001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857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495" y="1600205"/>
            <a:ext cx="10973012" cy="452596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48579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499" y="6245225"/>
            <a:ext cx="2844306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endParaRPr lang="en-US" altLang="zh-CN" dirty="0">
              <a:solidFill>
                <a:srgbClr val="000000"/>
              </a:solidFill>
            </a:endParaRPr>
          </a:p>
        </p:txBody>
      </p:sp>
      <p:sp>
        <p:nvSpPr>
          <p:cNvPr id="1048580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4879" y="6245225"/>
            <a:ext cx="3862247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8581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8200" y="6167591"/>
            <a:ext cx="2844306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fld id="{C7C003A6-8C0E-4042-9988-EE921E05E5E1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  <p:sldLayoutId id="2147483736" r:id="rId12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8pPr>
      <a:lvl9pPr marL="1828165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599565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676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396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16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836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556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3765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3765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3765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3765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4pPr>
      <a:lvl5pPr marL="1828165" algn="l" defTabSz="913765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5pPr>
      <a:lvl6pPr marL="2285365" algn="l" defTabSz="913765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6pPr>
      <a:lvl7pPr marL="2742565" algn="l" defTabSz="913765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7pPr>
      <a:lvl8pPr marL="3199765" algn="l" defTabSz="913765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8pPr>
      <a:lvl9pPr marL="3656965" algn="l" defTabSz="913765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6.xml"/><Relationship Id="rId7" Type="http://schemas.openxmlformats.org/officeDocument/2006/relationships/image" Target="../media/image19.jpeg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89.xml"/><Relationship Id="rId5" Type="http://schemas.microsoft.com/office/2007/relationships/diagramDrawing" Target="../diagrams/drawing1.xml"/><Relationship Id="rId4" Type="http://schemas.openxmlformats.org/officeDocument/2006/relationships/diagramColors" Target="../diagrams/colors1.xml"/><Relationship Id="rId3" Type="http://schemas.openxmlformats.org/officeDocument/2006/relationships/diagramQuickStyle" Target="../diagrams/quickStyle1.xml"/><Relationship Id="rId2" Type="http://schemas.openxmlformats.org/officeDocument/2006/relationships/diagramLayout" Target="../diagrams/layout1.xml"/><Relationship Id="rId1" Type="http://schemas.openxmlformats.org/officeDocument/2006/relationships/diagramData" Target="../diagrams/data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5" name="Picture 3" descr="C:\Users\Administrator\Desktop\41414.pn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542131" y="466725"/>
            <a:ext cx="5219700" cy="763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8587" name="Rectangle 11"/>
          <p:cNvSpPr>
            <a:spLocks noChangeArrowheads="1"/>
          </p:cNvSpPr>
          <p:nvPr/>
        </p:nvSpPr>
        <p:spPr bwMode="auto">
          <a:xfrm>
            <a:off x="2422798" y="3848029"/>
            <a:ext cx="7239000" cy="1014730"/>
          </a:xfrm>
          <a:prstGeom prst="rect">
            <a:avLst/>
          </a:prstGeom>
          <a:noFill/>
          <a:ln w="12700">
            <a:noFill/>
            <a:miter lim="800000"/>
          </a:ln>
        </p:spPr>
        <p:txBody>
          <a:bodyPr>
            <a:spAutoFit/>
          </a:bodyPr>
          <a:lstStyle/>
          <a:p>
            <a:pPr algn="ctr"/>
            <a:endParaRPr kumimoji="1" lang="zh-CN" altLang="en-US" sz="2400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</a:pPr>
            <a:r>
              <a:rPr kumimoji="1" lang="en-US" altLang="zh-CN" sz="2400" b="1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2022</a:t>
            </a:r>
            <a:r>
              <a:rPr kumimoji="1" lang="zh-CN" altLang="en-US" sz="2400" b="1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kumimoji="1" lang="en-US" altLang="zh-CN" sz="2400" b="1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kumimoji="1" lang="zh-CN" altLang="en-US" sz="2400" b="1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endParaRPr kumimoji="1" lang="en-US" altLang="zh-CN" sz="2400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48588" name="标题 1"/>
          <p:cNvSpPr txBox="1"/>
          <p:nvPr/>
        </p:nvSpPr>
        <p:spPr bwMode="auto">
          <a:xfrm>
            <a:off x="962289" y="1924111"/>
            <a:ext cx="10080850" cy="165576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</a:pPr>
            <a:r>
              <a:rPr lang="zh-CN" altLang="en-US" sz="4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大连化物</a:t>
            </a:r>
            <a:r>
              <a:rPr lang="zh-CN" altLang="en-US" sz="48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所事业编制职工待遇介绍</a:t>
            </a:r>
            <a:endParaRPr lang="en-US" altLang="zh-CN" sz="4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/>
            </a:endParaRPr>
          </a:p>
        </p:txBody>
      </p:sp>
      <p:pic>
        <p:nvPicPr>
          <p:cNvPr id="2097156" name="图片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5652" y="5553550"/>
            <a:ext cx="1772309" cy="115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97157" name="图片 1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88391" y="5553550"/>
            <a:ext cx="1772308" cy="115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97158" name="图片 1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34760" y="5553550"/>
            <a:ext cx="1772308" cy="115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97159" name="图片 15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281129" y="5553550"/>
            <a:ext cx="1772308" cy="115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97160" name="图片 17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0327500" y="5553550"/>
            <a:ext cx="1772308" cy="115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97161" name="图片 19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142022" y="5553550"/>
            <a:ext cx="1772308" cy="115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A4596E2-CD65-48BF-87D1-8BC17B8150A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标题 1"/>
          <p:cNvSpPr txBox="1"/>
          <p:nvPr/>
        </p:nvSpPr>
        <p:spPr>
          <a:xfrm>
            <a:off x="877194" y="197043"/>
            <a:ext cx="10865585" cy="512811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人才队伍建设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-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事业编制职工待遇保障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14" name="图示 13"/>
          <p:cNvGraphicFramePr/>
          <p:nvPr/>
        </p:nvGraphicFramePr>
        <p:xfrm>
          <a:off x="-20955" y="1187450"/>
          <a:ext cx="11458575" cy="27876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  <p:grpSp>
        <p:nvGrpSpPr>
          <p:cNvPr id="4" name="组合 14"/>
          <p:cNvGrpSpPr/>
          <p:nvPr/>
        </p:nvGrpSpPr>
        <p:grpSpPr>
          <a:xfrm>
            <a:off x="2513775" y="4212667"/>
            <a:ext cx="8665353" cy="688776"/>
            <a:chOff x="2559366" y="2450390"/>
            <a:chExt cx="8420588" cy="612449"/>
          </a:xfrm>
        </p:grpSpPr>
        <p:sp>
          <p:nvSpPr>
            <p:cNvPr id="16" name="同侧圆角矩形 15"/>
            <p:cNvSpPr/>
            <p:nvPr/>
          </p:nvSpPr>
          <p:spPr>
            <a:xfrm rot="5400000">
              <a:off x="6384594" y="-1374838"/>
              <a:ext cx="610579" cy="8261035"/>
            </a:xfrm>
            <a:prstGeom prst="round2SameRect">
              <a:avLst/>
            </a:prstGeom>
            <a:noFill/>
            <a:ln w="19050">
              <a:solidFill>
                <a:srgbClr val="067ACD">
                  <a:alpha val="90000"/>
                </a:srgbClr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2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7" name="同侧圆角矩形 4"/>
            <p:cNvSpPr txBox="1"/>
            <p:nvPr/>
          </p:nvSpPr>
          <p:spPr>
            <a:xfrm>
              <a:off x="2748728" y="2511872"/>
              <a:ext cx="8231226" cy="55096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7650" tIns="123825" rIns="247650" bIns="123825" numCol="1" spcCol="1270" anchor="ctr" anchorCtr="0">
              <a:noAutofit/>
            </a:bodyPr>
            <a:lstStyle/>
            <a:p>
              <a:pPr marL="285750" marR="0" lvl="0" indent="-285750" algn="l" defTabSz="914400" rtl="0" eaLnBrk="1" fontAlgn="auto" latinLnBrk="0" hangingPunct="1">
                <a:lnSpc>
                  <a:spcPts val="18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defRPr/>
              </a:pPr>
              <a:r>
                <a:rPr kumimoji="0" lang="zh-CN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符合条件的职工，可以申请入住</a:t>
              </a:r>
              <a:r>
                <a:rPr kumimoji="0" lang="zh-CN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职工单身宿舍</a:t>
              </a:r>
              <a:endPara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" name="组合 17"/>
          <p:cNvGrpSpPr/>
          <p:nvPr/>
        </p:nvGrpSpPr>
        <p:grpSpPr>
          <a:xfrm>
            <a:off x="437518" y="4112897"/>
            <a:ext cx="2283001" cy="822070"/>
            <a:chOff x="522838" y="1592783"/>
            <a:chExt cx="2457311" cy="763224"/>
          </a:xfrm>
        </p:grpSpPr>
        <p:sp>
          <p:nvSpPr>
            <p:cNvPr id="19" name="圆角矩形 18"/>
            <p:cNvSpPr/>
            <p:nvPr/>
          </p:nvSpPr>
          <p:spPr>
            <a:xfrm>
              <a:off x="522838" y="1592783"/>
              <a:ext cx="2457311" cy="763224"/>
            </a:xfrm>
            <a:prstGeom prst="roundRect">
              <a:avLst/>
            </a:prstGeom>
            <a:solidFill>
              <a:srgbClr val="067ACD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圆角矩形 4"/>
            <p:cNvSpPr/>
            <p:nvPr/>
          </p:nvSpPr>
          <p:spPr>
            <a:xfrm>
              <a:off x="591066" y="1641616"/>
              <a:ext cx="2273642" cy="68870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38100" rIns="76200" bIns="38100" numCol="1" spcCol="1270" anchor="ctr" anchorCtr="0">
              <a:noAutofit/>
            </a:bodyPr>
            <a:lstStyle/>
            <a:p>
              <a:pPr marL="0" marR="0" lvl="0" indent="0" algn="ctr" defTabSz="8890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过渡住房</a:t>
              </a:r>
              <a:endPara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6" name="组合 20"/>
          <p:cNvGrpSpPr/>
          <p:nvPr/>
        </p:nvGrpSpPr>
        <p:grpSpPr>
          <a:xfrm>
            <a:off x="2556769" y="5092556"/>
            <a:ext cx="8501163" cy="688777"/>
            <a:chOff x="2748728" y="2450389"/>
            <a:chExt cx="8261032" cy="612450"/>
          </a:xfrm>
        </p:grpSpPr>
        <p:sp>
          <p:nvSpPr>
            <p:cNvPr id="22" name="同侧圆角矩形 21"/>
            <p:cNvSpPr/>
            <p:nvPr/>
          </p:nvSpPr>
          <p:spPr>
            <a:xfrm rot="5400000">
              <a:off x="6573954" y="-1374837"/>
              <a:ext cx="610579" cy="8261032"/>
            </a:xfrm>
            <a:prstGeom prst="round2SameRect">
              <a:avLst/>
            </a:prstGeom>
            <a:noFill/>
            <a:ln w="19050">
              <a:solidFill>
                <a:srgbClr val="067ACD">
                  <a:alpha val="90000"/>
                </a:srgbClr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2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3" name="同侧圆角矩形 4"/>
            <p:cNvSpPr txBox="1"/>
            <p:nvPr/>
          </p:nvSpPr>
          <p:spPr>
            <a:xfrm>
              <a:off x="2748728" y="2511872"/>
              <a:ext cx="8231226" cy="55096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7650" tIns="123825" rIns="247650" bIns="123825" numCol="1" spcCol="1270" anchor="ctr" anchorCtr="0">
              <a:noAutofit/>
            </a:bodyPr>
            <a:lstStyle/>
            <a:p>
              <a:pPr marL="285750" marR="0" lvl="0" indent="-285750" algn="l" defTabSz="914400" rtl="0" eaLnBrk="1" fontAlgn="auto" latinLnBrk="0" hangingPunct="1">
                <a:lnSpc>
                  <a:spcPts val="22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defRPr/>
              </a:pPr>
              <a:endPara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7" name="组合 23"/>
          <p:cNvGrpSpPr/>
          <p:nvPr/>
        </p:nvGrpSpPr>
        <p:grpSpPr>
          <a:xfrm>
            <a:off x="435543" y="5007777"/>
            <a:ext cx="2283002" cy="822070"/>
            <a:chOff x="532267" y="1606700"/>
            <a:chExt cx="2457312" cy="763224"/>
          </a:xfrm>
        </p:grpSpPr>
        <p:sp>
          <p:nvSpPr>
            <p:cNvPr id="25" name="圆角矩形 24"/>
            <p:cNvSpPr/>
            <p:nvPr/>
          </p:nvSpPr>
          <p:spPr>
            <a:xfrm>
              <a:off x="532267" y="1606700"/>
              <a:ext cx="2457312" cy="763224"/>
            </a:xfrm>
            <a:prstGeom prst="roundRect">
              <a:avLst/>
            </a:prstGeom>
            <a:solidFill>
              <a:srgbClr val="067ACD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6" name="圆角矩形 4"/>
            <p:cNvSpPr/>
            <p:nvPr/>
          </p:nvSpPr>
          <p:spPr>
            <a:xfrm>
              <a:off x="552721" y="1641616"/>
              <a:ext cx="2273642" cy="68870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38100" rIns="76200" bIns="38100" numCol="1" spcCol="1270" anchor="ctr" anchorCtr="0">
              <a:noAutofit/>
            </a:bodyPr>
            <a:lstStyle/>
            <a:p>
              <a:pPr marL="0" marR="0" lvl="0" indent="0" algn="ctr" defTabSz="8890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defRPr/>
              </a:pPr>
              <a:endPara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  <a:p>
              <a:pPr marL="0" marR="0" lvl="0" indent="0" algn="ctr" defTabSz="8890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继续教育</a:t>
              </a:r>
              <a:endPara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  <a:p>
              <a:pPr marL="0" marR="0" lvl="0" indent="0" algn="ctr" defTabSz="8890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defRPr/>
              </a:pPr>
              <a:endPara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sp>
        <p:nvSpPr>
          <p:cNvPr id="29" name="矩形 28"/>
          <p:cNvSpPr/>
          <p:nvPr/>
        </p:nvSpPr>
        <p:spPr>
          <a:xfrm>
            <a:off x="2884321" y="5284177"/>
            <a:ext cx="3496470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  提供出国学习、交流访问机会</a:t>
            </a:r>
            <a:endParaRPr kumimoji="0" lang="en-US" altLang="zh-CN" sz="1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commondata" val="eyJoZGlkIjoiZmY3YzdjZmM4OGQ4ZmZlMTYwYTcyODU5OTI3YTIyMTAifQ=="/>
</p:tagLst>
</file>

<file path=ppt/theme/_rels/theme29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theme/theme1.xml><?xml version="1.0" encoding="utf-8"?>
<a:theme xmlns:a="http://schemas.openxmlformats.org/drawingml/2006/main" name="1_自定义设计方案">
  <a:themeElements>
    <a:clrScheme name="1_自定义设计方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自定义设计方案">
      <a:majorFont>
        <a:latin typeface="Arial"/>
        <a:ea typeface="宋体"/>
        <a:cs typeface="Times New Roman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1_自定义设计方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7_自定义设计方案">
  <a:themeElements>
    <a:clrScheme name="1_自定义设计方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自定义设计方案">
      <a:majorFont>
        <a:latin typeface="Arial"/>
        <a:ea typeface="宋体"/>
        <a:cs typeface="Times New Roman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1_自定义设计方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11_自定义设计方案">
  <a:themeElements>
    <a:clrScheme name="1_自定义设计方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自定义设计方案">
      <a:majorFont>
        <a:latin typeface="Arial"/>
        <a:ea typeface="宋体"/>
        <a:cs typeface="Times New Roman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1_自定义设计方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13_自定义设计方案">
  <a:themeElements>
    <a:clrScheme name="1_自定义设计方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自定义设计方案">
      <a:majorFont>
        <a:latin typeface="Arial"/>
        <a:ea typeface="宋体"/>
        <a:cs typeface="Times New Roman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1_自定义设计方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23_自定义设计方案">
  <a:themeElements>
    <a:clrScheme name="1_自定义设计方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自定义设计方案">
      <a:majorFont>
        <a:latin typeface="Arial"/>
        <a:ea typeface="宋体"/>
        <a:cs typeface="Times New Roman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1_自定义设计方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4.xml><?xml version="1.0" encoding="utf-8"?>
<a:theme xmlns:a="http://schemas.openxmlformats.org/drawingml/2006/main" name="24_自定义设计方案">
  <a:themeElements>
    <a:clrScheme name="1_自定义设计方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自定义设计方案">
      <a:majorFont>
        <a:latin typeface="Arial"/>
        <a:ea typeface="宋体"/>
        <a:cs typeface="Times New Roman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1_自定义设计方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5.xml><?xml version="1.0" encoding="utf-8"?>
<a:theme xmlns:a="http://schemas.openxmlformats.org/drawingml/2006/main" name="25_自定义设计方案">
  <a:themeElements>
    <a:clrScheme name="1_自定义设计方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自定义设计方案">
      <a:majorFont>
        <a:latin typeface="Arial"/>
        <a:ea typeface="宋体"/>
        <a:cs typeface="Times New Roman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1_自定义设计方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6.xml><?xml version="1.0" encoding="utf-8"?>
<a:theme xmlns:a="http://schemas.openxmlformats.org/drawingml/2006/main" name="26_自定义设计方案">
  <a:themeElements>
    <a:clrScheme name="1_自定义设计方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自定义设计方案">
      <a:majorFont>
        <a:latin typeface="Arial"/>
        <a:ea typeface="宋体"/>
        <a:cs typeface="Times New Roman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1_自定义设计方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7.xml><?xml version="1.0" encoding="utf-8"?>
<a:theme xmlns:a="http://schemas.openxmlformats.org/drawingml/2006/main" name="27_自定义设计方案">
  <a:themeElements>
    <a:clrScheme name="1_自定义设计方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自定义设计方案">
      <a:majorFont>
        <a:latin typeface="Arial"/>
        <a:ea typeface="宋体"/>
        <a:cs typeface="Times New Roman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1_自定义设计方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8.xml><?xml version="1.0" encoding="utf-8"?>
<a:theme xmlns:a="http://schemas.openxmlformats.org/drawingml/2006/main" name="28_自定义设计方案">
  <a:themeElements>
    <a:clrScheme name="1_自定义设计方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自定义设计方案">
      <a:majorFont>
        <a:latin typeface="Arial"/>
        <a:ea typeface="宋体"/>
        <a:cs typeface="Times New Roman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1_自定义设计方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9.xml><?xml version="1.0" encoding="utf-8"?>
<a:theme xmlns:a="http://schemas.openxmlformats.org/drawingml/2006/main" name="29_自定义设计方案">
  <a:themeElements>
    <a:clrScheme name="1_自定义设计方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自定义设计方案">
      <a:majorFont>
        <a:latin typeface="Arial"/>
        <a:ea typeface="宋体"/>
        <a:cs typeface="Times New Roman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1_自定义设计方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0.xml><?xml version="1.0" encoding="utf-8"?>
<a:theme xmlns:a="http://schemas.openxmlformats.org/drawingml/2006/main" name="30_自定义设计方案">
  <a:themeElements>
    <a:clrScheme name="1_自定义设计方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自定义设计方案">
      <a:majorFont>
        <a:latin typeface="Arial"/>
        <a:ea typeface="宋体"/>
        <a:cs typeface="Times New Roman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1_自定义设计方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1.xml><?xml version="1.0" encoding="utf-8"?>
<a:theme xmlns:a="http://schemas.openxmlformats.org/drawingml/2006/main" name="32_自定义设计方案">
  <a:themeElements>
    <a:clrScheme name="1_自定义设计方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自定义设计方案">
      <a:majorFont>
        <a:latin typeface="Arial"/>
        <a:ea typeface="宋体"/>
        <a:cs typeface="Times New Roman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1_自定义设计方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2.xml><?xml version="1.0" encoding="utf-8"?>
<a:theme xmlns:a="http://schemas.openxmlformats.org/drawingml/2006/main" name="33_自定义设计方案">
  <a:themeElements>
    <a:clrScheme name="1_自定义设计方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自定义设计方案">
      <a:majorFont>
        <a:latin typeface="Arial"/>
        <a:ea typeface="宋体"/>
        <a:cs typeface="Times New Roman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1_自定义设计方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3.xml><?xml version="1.0" encoding="utf-8"?>
<a:theme xmlns:a="http://schemas.openxmlformats.org/drawingml/2006/main" name="2_自定义设计方案">
  <a:themeElements>
    <a:clrScheme name="1_自定义设计方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自定义设计方案">
      <a:majorFont>
        <a:latin typeface="Arial"/>
        <a:ea typeface="宋体"/>
        <a:cs typeface="Times New Roman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1_自定义设计方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4.xml><?xml version="1.0" encoding="utf-8"?>
<a:theme xmlns:a="http://schemas.openxmlformats.org/drawingml/2006/main" name="36_自定义设计方案">
  <a:themeElements>
    <a:clrScheme name="1_自定义设计方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自定义设计方案">
      <a:majorFont>
        <a:latin typeface="Arial"/>
        <a:ea typeface="宋体"/>
        <a:cs typeface="Times New Roman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1_自定义设计方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5.xml><?xml version="1.0" encoding="utf-8"?>
<a:theme xmlns:a="http://schemas.openxmlformats.org/drawingml/2006/main" name="40_自定义设计方案">
  <a:themeElements>
    <a:clrScheme name="1_自定义设计方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自定义设计方案">
      <a:majorFont>
        <a:latin typeface="Arial"/>
        <a:ea typeface="宋体"/>
        <a:cs typeface="Times New Roman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1_自定义设计方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6.xml><?xml version="1.0" encoding="utf-8"?>
<a:theme xmlns:a="http://schemas.openxmlformats.org/drawingml/2006/main" name="39_自定义设计方案">
  <a:themeElements>
    <a:clrScheme name="1_自定义设计方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自定义设计方案">
      <a:majorFont>
        <a:latin typeface="Arial"/>
        <a:ea typeface="宋体"/>
        <a:cs typeface="Times New Roman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1_自定义设计方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7.xml><?xml version="1.0" encoding="utf-8"?>
<a:theme xmlns:a="http://schemas.openxmlformats.org/drawingml/2006/main" name="41_自定义设计方案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8.xml><?xml version="1.0" encoding="utf-8"?>
<a:theme xmlns:a="http://schemas.openxmlformats.org/drawingml/2006/main" name="43_自定义设计方案">
  <a:themeElements>
    <a:clrScheme name="1_自定义设计方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自定义设计方案">
      <a:majorFont>
        <a:latin typeface="Arial"/>
        <a:ea typeface="宋体"/>
        <a:cs typeface="Times New Roman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1_自定义设计方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9.xml><?xml version="1.0" encoding="utf-8"?>
<a:theme xmlns:a="http://schemas.openxmlformats.org/drawingml/2006/main" name="17_自定义设计方案">
  <a:themeElements>
    <a:clrScheme name="1_自定义设计方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自定义设计方案">
      <a:majorFont>
        <a:latin typeface="Arial"/>
        <a:ea typeface="宋体"/>
        <a:cs typeface="Times New Roman"/>
      </a:majorFont>
      <a:minorFont>
        <a:latin typeface="Arial"/>
        <a:ea typeface="宋体"/>
        <a:cs typeface=""/>
      </a:minorFont>
    </a:fontScheme>
    <a:fmtScheme name="暗香扑面">
      <a:fillStyleLst>
        <a:solidFill>
          <a:schemeClr val="phClr"/>
        </a:solidFill>
        <a:gradFill rotWithShape="1">
          <a:gsLst>
            <a:gs pos="0">
              <a:schemeClr val="phClr">
                <a:tint val="98000"/>
                <a:satMod val="220000"/>
              </a:schemeClr>
            </a:gs>
            <a:gs pos="31000">
              <a:schemeClr val="phClr">
                <a:tint val="30000"/>
                <a:satMod val="150000"/>
              </a:schemeClr>
            </a:gs>
            <a:gs pos="91000">
              <a:schemeClr val="phClr">
                <a:tint val="96000"/>
              </a:schemeClr>
            </a:gs>
          </a:gsLst>
          <a:path path="circle">
            <a:fillToRect l="50000" t="150000" r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28000"/>
                <a:satMod val="100000"/>
              </a:schemeClr>
              <a:schemeClr val="phClr">
                <a:tint val="100000"/>
                <a:satMod val="200000"/>
              </a:schemeClr>
            </a:duotone>
          </a:blip>
          <a:tile tx="0" ty="0" sx="80000" sy="8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10000"/>
              </a:schemeClr>
            </a:glow>
          </a:effectLst>
        </a:effectStyle>
        <a:effectStyle>
          <a:effectLst>
            <a:outerShdw blurRad="34925" dist="31750" dir="5400000" algn="tl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flood" dir="t">
              <a:rot lat="0" lon="0" rev="5400000"/>
            </a:lightRig>
          </a:scene3d>
          <a:sp3d contourW="9525" prstMaterial="dkEdge">
            <a:bevelT w="12000" h="24150"/>
            <a:contourClr>
              <a:schemeClr val="phClr">
                <a:satMod val="110000"/>
              </a:schemeClr>
            </a:contourClr>
          </a:sp3d>
        </a:effectStyle>
        <a:effectStyle>
          <a:effectLst>
            <a:outerShdw blurRad="50800" dist="31750" dir="5400000" algn="tl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flood" dir="t">
              <a:rot lat="0" lon="0" rev="5400000"/>
            </a:lightRig>
          </a:scene3d>
          <a:sp3d contourW="18700" prstMaterial="dkEdge">
            <a:bevelT w="44450" h="80600"/>
            <a:contourClr>
              <a:schemeClr val="phClr"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1_自定义设计方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1_Office Theme 1">
      <a:dk1>
        <a:srgbClr val="000000"/>
      </a:dk1>
      <a:lt1>
        <a:srgbClr val="000000"/>
      </a:lt1>
      <a:dk2>
        <a:srgbClr val="1F497D"/>
      </a:dk2>
      <a:lt2>
        <a:srgbClr val="2E66CD"/>
      </a:lt2>
      <a:accent1>
        <a:srgbClr val="02216C"/>
      </a:accent1>
      <a:accent2>
        <a:srgbClr val="153E7B"/>
      </a:accent2>
      <a:accent3>
        <a:srgbClr val="AAAAAA"/>
      </a:accent3>
      <a:accent4>
        <a:srgbClr val="000000"/>
      </a:accent4>
      <a:accent5>
        <a:srgbClr val="AAABBA"/>
      </a:accent5>
      <a:accent6>
        <a:srgbClr val="12376F"/>
      </a:accent6>
      <a:hlink>
        <a:srgbClr val="3382F8"/>
      </a:hlink>
      <a:folHlink>
        <a:srgbClr val="7F7F7F"/>
      </a:folHlink>
    </a:clrScheme>
    <a:fontScheme name="1_Office Theme">
      <a:majorFont>
        <a:latin typeface="Tahoma"/>
        <a:ea typeface=""/>
        <a:cs typeface="Tahoma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1_Office Theme 1">
        <a:dk1>
          <a:srgbClr val="000000"/>
        </a:dk1>
        <a:lt1>
          <a:srgbClr val="000000"/>
        </a:lt1>
        <a:dk2>
          <a:srgbClr val="1F497D"/>
        </a:dk2>
        <a:lt2>
          <a:srgbClr val="2E66CD"/>
        </a:lt2>
        <a:accent1>
          <a:srgbClr val="02216C"/>
        </a:accent1>
        <a:accent2>
          <a:srgbClr val="153E7B"/>
        </a:accent2>
        <a:accent3>
          <a:srgbClr val="AAAAAA"/>
        </a:accent3>
        <a:accent4>
          <a:srgbClr val="000000"/>
        </a:accent4>
        <a:accent5>
          <a:srgbClr val="AAABBA"/>
        </a:accent5>
        <a:accent6>
          <a:srgbClr val="12376F"/>
        </a:accent6>
        <a:hlink>
          <a:srgbClr val="3382F8"/>
        </a:hlink>
        <a:folHlink>
          <a:srgbClr val="7F7F7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0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自定义设计方案">
  <a:themeElements>
    <a:clrScheme name="1_自定义设计方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自定义设计方案">
      <a:majorFont>
        <a:latin typeface="Arial"/>
        <a:ea typeface="宋体"/>
        <a:cs typeface="Times New Roman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1_自定义设计方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5_自定义设计方案">
  <a:themeElements>
    <a:clrScheme name="1_自定义设计方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自定义设计方案">
      <a:majorFont>
        <a:latin typeface="Arial"/>
        <a:ea typeface="宋体"/>
        <a:cs typeface="Times New Roman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1_自定义设计方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16_自定义设计方案">
  <a:themeElements>
    <a:clrScheme name="1_自定义设计方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自定义设计方案">
      <a:majorFont>
        <a:latin typeface="Arial"/>
        <a:ea typeface="宋体"/>
        <a:cs typeface="Times New Roman"/>
      </a:majorFont>
      <a:minorFont>
        <a:latin typeface="Arial"/>
        <a:ea typeface="宋体"/>
        <a:cs typeface=""/>
      </a:minorFont>
    </a:fontScheme>
    <a:fmtScheme name="暗香扑面">
      <a:fillStyleLst>
        <a:solidFill>
          <a:schemeClr val="phClr"/>
        </a:solidFill>
        <a:gradFill rotWithShape="1">
          <a:gsLst>
            <a:gs pos="0">
              <a:schemeClr val="phClr">
                <a:tint val="98000"/>
                <a:satMod val="220000"/>
              </a:schemeClr>
            </a:gs>
            <a:gs pos="31000">
              <a:schemeClr val="phClr">
                <a:tint val="30000"/>
                <a:satMod val="150000"/>
              </a:schemeClr>
            </a:gs>
            <a:gs pos="91000">
              <a:schemeClr val="phClr">
                <a:tint val="96000"/>
              </a:schemeClr>
            </a:gs>
          </a:gsLst>
          <a:path path="circle">
            <a:fillToRect l="50000" t="150000" r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28000"/>
                <a:satMod val="100000"/>
              </a:schemeClr>
              <a:schemeClr val="phClr">
                <a:tint val="100000"/>
                <a:satMod val="200000"/>
              </a:schemeClr>
            </a:duotone>
          </a:blip>
          <a:tile tx="0" ty="0" sx="80000" sy="8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10000"/>
              </a:schemeClr>
            </a:glow>
          </a:effectLst>
        </a:effectStyle>
        <a:effectStyle>
          <a:effectLst>
            <a:outerShdw blurRad="34925" dist="31750" dir="5400000" algn="tl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flood" dir="t">
              <a:rot lat="0" lon="0" rev="5400000"/>
            </a:lightRig>
          </a:scene3d>
          <a:sp3d contourW="9525" prstMaterial="dkEdge">
            <a:bevelT w="12000" h="24150"/>
            <a:contourClr>
              <a:schemeClr val="phClr">
                <a:satMod val="110000"/>
              </a:schemeClr>
            </a:contourClr>
          </a:sp3d>
        </a:effectStyle>
        <a:effectStyle>
          <a:effectLst>
            <a:outerShdw blurRad="50800" dist="31750" dir="5400000" algn="tl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flood" dir="t">
              <a:rot lat="0" lon="0" rev="5400000"/>
            </a:lightRig>
          </a:scene3d>
          <a:sp3d contourW="18700" prstMaterial="dkEdge">
            <a:bevelT w="44450" h="80600"/>
            <a:contourClr>
              <a:schemeClr val="phClr"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1_自定义设计方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19_自定义设计方案">
  <a:themeElements>
    <a:clrScheme name="1_自定义设计方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自定义设计方案">
      <a:majorFont>
        <a:latin typeface="Arial"/>
        <a:ea typeface="宋体"/>
        <a:cs typeface="Times New Roman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1_自定义设计方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4_自定义设计方案">
  <a:themeElements>
    <a:clrScheme name="1_自定义设计方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自定义设计方案">
      <a:majorFont>
        <a:latin typeface="Arial"/>
        <a:ea typeface="宋体"/>
        <a:cs typeface="Times New Roman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1_自定义设计方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6_自定义设计方案">
  <a:themeElements>
    <a:clrScheme name="1_自定义设计方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自定义设计方案">
      <a:majorFont>
        <a:latin typeface="Arial"/>
        <a:ea typeface="宋体"/>
        <a:cs typeface="Times New Roman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1_自定义设计方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87</Words>
  <Application>WPS 演示</Application>
  <PresentationFormat>自定义</PresentationFormat>
  <Paragraphs>17</Paragraphs>
  <Slides>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18</vt:i4>
      </vt:variant>
      <vt:variant>
        <vt:lpstr>主题</vt:lpstr>
      </vt:variant>
      <vt:variant>
        <vt:i4>29</vt:i4>
      </vt:variant>
      <vt:variant>
        <vt:lpstr>幻灯片标题</vt:lpstr>
      </vt:variant>
      <vt:variant>
        <vt:i4>2</vt:i4>
      </vt:variant>
    </vt:vector>
  </HeadingPairs>
  <TitlesOfParts>
    <vt:vector size="49" baseType="lpstr">
      <vt:lpstr>Arial</vt:lpstr>
      <vt:lpstr>宋体</vt:lpstr>
      <vt:lpstr>Wingdings</vt:lpstr>
      <vt:lpstr>Noto Sans CJK Black</vt:lpstr>
      <vt:lpstr>Segoe Print</vt:lpstr>
      <vt:lpstr>Times New Roman</vt:lpstr>
      <vt:lpstr>黑体</vt:lpstr>
      <vt:lpstr>Arial Unicode MS</vt:lpstr>
      <vt:lpstr>PMingLiU</vt:lpstr>
      <vt:lpstr>PMingLiU-ExtB</vt:lpstr>
      <vt:lpstr>Tahoma</vt:lpstr>
      <vt:lpstr>Arial</vt:lpstr>
      <vt:lpstr>Calibri</vt:lpstr>
      <vt:lpstr>微软雅黑</vt:lpstr>
      <vt:lpstr>Calibri Light</vt:lpstr>
      <vt:lpstr>Times New Roman</vt:lpstr>
      <vt:lpstr>等线 Light</vt:lpstr>
      <vt:lpstr>等线</vt:lpstr>
      <vt:lpstr>1_自定义设计方案</vt:lpstr>
      <vt:lpstr>自定义设计方案</vt:lpstr>
      <vt:lpstr>1_Office Theme</vt:lpstr>
      <vt:lpstr>3_自定义设计方案</vt:lpstr>
      <vt:lpstr>15_自定义设计方案</vt:lpstr>
      <vt:lpstr>16_自定义设计方案</vt:lpstr>
      <vt:lpstr>19_自定义设计方案</vt:lpstr>
      <vt:lpstr>4_自定义设计方案</vt:lpstr>
      <vt:lpstr>6_自定义设计方案</vt:lpstr>
      <vt:lpstr>7_自定义设计方案</vt:lpstr>
      <vt:lpstr>11_自定义设计方案</vt:lpstr>
      <vt:lpstr>13_自定义设计方案</vt:lpstr>
      <vt:lpstr>23_自定义设计方案</vt:lpstr>
      <vt:lpstr>24_自定义设计方案</vt:lpstr>
      <vt:lpstr>25_自定义设计方案</vt:lpstr>
      <vt:lpstr>26_自定义设计方案</vt:lpstr>
      <vt:lpstr>27_自定义设计方案</vt:lpstr>
      <vt:lpstr>28_自定义设计方案</vt:lpstr>
      <vt:lpstr>29_自定义设计方案</vt:lpstr>
      <vt:lpstr>30_自定义设计方案</vt:lpstr>
      <vt:lpstr>32_自定义设计方案</vt:lpstr>
      <vt:lpstr>33_自定义设计方案</vt:lpstr>
      <vt:lpstr>2_自定义设计方案</vt:lpstr>
      <vt:lpstr>36_自定义设计方案</vt:lpstr>
      <vt:lpstr>40_自定义设计方案</vt:lpstr>
      <vt:lpstr>39_自定义设计方案</vt:lpstr>
      <vt:lpstr>41_自定义设计方案</vt:lpstr>
      <vt:lpstr>43_自定义设计方案</vt:lpstr>
      <vt:lpstr>17_自定义设计方案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wdchen</dc:creator>
  <cp:lastModifiedBy>刘畅</cp:lastModifiedBy>
  <cp:revision>197</cp:revision>
  <dcterms:created xsi:type="dcterms:W3CDTF">2013-01-09T22:27:00Z</dcterms:created>
  <dcterms:modified xsi:type="dcterms:W3CDTF">2024-04-18T06:45:57Z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2052-12.1.0.16417</vt:lpwstr>
  </property>
  <property fmtid="{D5CDD505-2E9C-101B-9397-08002B2CF9AE}" pid="3" name="ICV">
    <vt:lpwstr>D46C5B5EBE894FE3B9580AD33565A2A9</vt:lpwstr>
  </property>
</Properties>
</file>